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57" r:id="rId4"/>
    <p:sldId id="258" r:id="rId5"/>
    <p:sldId id="259" r:id="rId6"/>
    <p:sldId id="260" r:id="rId7"/>
    <p:sldId id="271" r:id="rId8"/>
    <p:sldId id="273" r:id="rId9"/>
    <p:sldId id="261" r:id="rId10"/>
    <p:sldId id="262" r:id="rId11"/>
    <p:sldId id="269" r:id="rId12"/>
    <p:sldId id="263" r:id="rId13"/>
    <p:sldId id="264" r:id="rId14"/>
    <p:sldId id="275" r:id="rId15"/>
    <p:sldId id="274" r:id="rId16"/>
    <p:sldId id="265" r:id="rId17"/>
    <p:sldId id="267" r:id="rId18"/>
    <p:sldId id="266" r:id="rId19"/>
    <p:sldId id="268" r:id="rId20"/>
    <p:sldId id="270" r:id="rId21"/>
  </p:sldIdLst>
  <p:sldSz cx="10058400" cy="7772400"/>
  <p:notesSz cx="68580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62" autoAdjust="0"/>
  </p:normalViewPr>
  <p:slideViewPr>
    <p:cSldViewPr>
      <p:cViewPr varScale="1">
        <p:scale>
          <a:sx n="61" d="100"/>
          <a:sy n="61" d="100"/>
        </p:scale>
        <p:origin x="-1440" y="-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6B635-7176-487C-A917-2589EE1908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AAF47C-F787-4121-B239-926CE243B15A}">
      <dgm:prSet/>
      <dgm:spPr/>
      <dgm:t>
        <a:bodyPr/>
        <a:lstStyle/>
        <a:p>
          <a:pPr rtl="0"/>
          <a:r>
            <a:rPr lang="en-US" smtClean="0"/>
            <a:t>Teens’ developmental task is to achieve independence</a:t>
          </a:r>
          <a:endParaRPr lang="en-US"/>
        </a:p>
      </dgm:t>
    </dgm:pt>
    <dgm:pt modelId="{B536494A-9760-450B-9B7E-954556DDF12A}" type="parTrans" cxnId="{0501D53D-0647-480E-BA9D-D3EDE3565CBE}">
      <dgm:prSet/>
      <dgm:spPr/>
      <dgm:t>
        <a:bodyPr/>
        <a:lstStyle/>
        <a:p>
          <a:endParaRPr lang="en-US"/>
        </a:p>
      </dgm:t>
    </dgm:pt>
    <dgm:pt modelId="{B33465E9-EF60-402E-95D4-3A64BCABBDF1}" type="sibTrans" cxnId="{0501D53D-0647-480E-BA9D-D3EDE3565CBE}">
      <dgm:prSet/>
      <dgm:spPr/>
      <dgm:t>
        <a:bodyPr/>
        <a:lstStyle/>
        <a:p>
          <a:endParaRPr lang="en-US"/>
        </a:p>
      </dgm:t>
    </dgm:pt>
    <dgm:pt modelId="{43009A5F-AED0-45D0-884D-DDEF681A7F79}">
      <dgm:prSet/>
      <dgm:spPr/>
      <dgm:t>
        <a:bodyPr/>
        <a:lstStyle/>
        <a:p>
          <a:pPr rtl="0"/>
          <a:r>
            <a:rPr lang="en-US" smtClean="0"/>
            <a:t>Trying on different roles</a:t>
          </a:r>
          <a:endParaRPr lang="en-US"/>
        </a:p>
      </dgm:t>
    </dgm:pt>
    <dgm:pt modelId="{3EF990D4-55AF-4140-85B4-E1DE8372C676}" type="parTrans" cxnId="{4FBD675A-E3DF-4736-96B2-5A652CE88EFA}">
      <dgm:prSet/>
      <dgm:spPr/>
      <dgm:t>
        <a:bodyPr/>
        <a:lstStyle/>
        <a:p>
          <a:endParaRPr lang="en-US"/>
        </a:p>
      </dgm:t>
    </dgm:pt>
    <dgm:pt modelId="{B4903974-163E-44A5-840B-6BAEEFB0C974}" type="sibTrans" cxnId="{4FBD675A-E3DF-4736-96B2-5A652CE88EFA}">
      <dgm:prSet/>
      <dgm:spPr/>
      <dgm:t>
        <a:bodyPr/>
        <a:lstStyle/>
        <a:p>
          <a:endParaRPr lang="en-US"/>
        </a:p>
      </dgm:t>
    </dgm:pt>
    <dgm:pt modelId="{55CF834B-A685-44E5-BDAE-E2B57266CF62}">
      <dgm:prSet/>
      <dgm:spPr/>
      <dgm:t>
        <a:bodyPr/>
        <a:lstStyle/>
        <a:p>
          <a:pPr rtl="0"/>
          <a:r>
            <a:rPr lang="en-US" smtClean="0"/>
            <a:t>Pushing parental boundaries</a:t>
          </a:r>
          <a:endParaRPr lang="en-US"/>
        </a:p>
      </dgm:t>
    </dgm:pt>
    <dgm:pt modelId="{8F57F72C-EE93-4F7E-9DB0-1F83D6CB9FDA}" type="parTrans" cxnId="{FBC8EDAC-0898-467B-9E2E-78102A4ECC3A}">
      <dgm:prSet/>
      <dgm:spPr/>
      <dgm:t>
        <a:bodyPr/>
        <a:lstStyle/>
        <a:p>
          <a:endParaRPr lang="en-US"/>
        </a:p>
      </dgm:t>
    </dgm:pt>
    <dgm:pt modelId="{06C8D742-BFC0-466E-BAE1-8E28BC3A4250}" type="sibTrans" cxnId="{FBC8EDAC-0898-467B-9E2E-78102A4ECC3A}">
      <dgm:prSet/>
      <dgm:spPr/>
      <dgm:t>
        <a:bodyPr/>
        <a:lstStyle/>
        <a:p>
          <a:endParaRPr lang="en-US"/>
        </a:p>
      </dgm:t>
    </dgm:pt>
    <dgm:pt modelId="{32061EE3-7F90-4AFF-B76A-C833DBF36AC6}">
      <dgm:prSet/>
      <dgm:spPr/>
      <dgm:t>
        <a:bodyPr/>
        <a:lstStyle/>
        <a:p>
          <a:pPr rtl="0"/>
          <a:r>
            <a:rPr lang="en-US" smtClean="0"/>
            <a:t>Wanting to do things themselves alternates with wanting to be taken care of</a:t>
          </a:r>
          <a:endParaRPr lang="en-US"/>
        </a:p>
      </dgm:t>
    </dgm:pt>
    <dgm:pt modelId="{CFC6355C-B2DE-46D1-998F-73B27F777B90}" type="parTrans" cxnId="{10D10618-1EFA-403C-8940-B7CA4A10A1BB}">
      <dgm:prSet/>
      <dgm:spPr/>
      <dgm:t>
        <a:bodyPr/>
        <a:lstStyle/>
        <a:p>
          <a:endParaRPr lang="en-US"/>
        </a:p>
      </dgm:t>
    </dgm:pt>
    <dgm:pt modelId="{DB1376DD-74DA-4085-8F5F-BD373D0604E7}" type="sibTrans" cxnId="{10D10618-1EFA-403C-8940-B7CA4A10A1BB}">
      <dgm:prSet/>
      <dgm:spPr/>
      <dgm:t>
        <a:bodyPr/>
        <a:lstStyle/>
        <a:p>
          <a:endParaRPr lang="en-US"/>
        </a:p>
      </dgm:t>
    </dgm:pt>
    <dgm:pt modelId="{F8CC6701-EBFD-494A-9367-8E80FF4D35FD}">
      <dgm:prSet/>
      <dgm:spPr/>
      <dgm:t>
        <a:bodyPr/>
        <a:lstStyle/>
        <a:p>
          <a:pPr rtl="0"/>
          <a:r>
            <a:rPr lang="en-US" smtClean="0"/>
            <a:t>Parenting a teen is scary!</a:t>
          </a:r>
          <a:endParaRPr lang="en-US"/>
        </a:p>
      </dgm:t>
    </dgm:pt>
    <dgm:pt modelId="{DF46BAEF-279D-4D68-94F7-A171C040BDF2}" type="parTrans" cxnId="{8DEE87E8-BB7D-4985-9D52-389146E66A86}">
      <dgm:prSet/>
      <dgm:spPr/>
      <dgm:t>
        <a:bodyPr/>
        <a:lstStyle/>
        <a:p>
          <a:endParaRPr lang="en-US"/>
        </a:p>
      </dgm:t>
    </dgm:pt>
    <dgm:pt modelId="{B16F560B-A9C0-47C8-845E-06106BADAFBC}" type="sibTrans" cxnId="{8DEE87E8-BB7D-4985-9D52-389146E66A86}">
      <dgm:prSet/>
      <dgm:spPr/>
      <dgm:t>
        <a:bodyPr/>
        <a:lstStyle/>
        <a:p>
          <a:endParaRPr lang="en-US"/>
        </a:p>
      </dgm:t>
    </dgm:pt>
    <dgm:pt modelId="{73725AA3-0FB9-4455-B613-9C2FE402257B}">
      <dgm:prSet/>
      <dgm:spPr/>
      <dgm:t>
        <a:bodyPr/>
        <a:lstStyle/>
        <a:p>
          <a:pPr rtl="0"/>
          <a:r>
            <a:rPr lang="en-US" smtClean="0"/>
            <a:t>Consequences of missteps are greater</a:t>
          </a:r>
          <a:endParaRPr lang="en-US"/>
        </a:p>
      </dgm:t>
    </dgm:pt>
    <dgm:pt modelId="{8611A2BA-026A-4378-A3B2-87693E78D3A1}" type="parTrans" cxnId="{E3D70F4C-6311-40CD-A7B6-850EC0F90633}">
      <dgm:prSet/>
      <dgm:spPr/>
      <dgm:t>
        <a:bodyPr/>
        <a:lstStyle/>
        <a:p>
          <a:endParaRPr lang="en-US"/>
        </a:p>
      </dgm:t>
    </dgm:pt>
    <dgm:pt modelId="{8F4B32E9-BF86-4901-AA18-31F01B1B5FC0}" type="sibTrans" cxnId="{E3D70F4C-6311-40CD-A7B6-850EC0F90633}">
      <dgm:prSet/>
      <dgm:spPr/>
      <dgm:t>
        <a:bodyPr/>
        <a:lstStyle/>
        <a:p>
          <a:endParaRPr lang="en-US"/>
        </a:p>
      </dgm:t>
    </dgm:pt>
    <dgm:pt modelId="{22B8B1D2-BECB-45B6-922B-205F3E773D45}">
      <dgm:prSet/>
      <dgm:spPr/>
      <dgm:t>
        <a:bodyPr/>
        <a:lstStyle/>
        <a:p>
          <a:pPr rtl="0"/>
          <a:r>
            <a:rPr lang="en-US" dirty="0" smtClean="0"/>
            <a:t>Teens are often pushing you away</a:t>
          </a:r>
          <a:endParaRPr lang="en-US" dirty="0"/>
        </a:p>
      </dgm:t>
    </dgm:pt>
    <dgm:pt modelId="{9DD7227D-2872-4737-BDB4-4CBB9036FEEF}" type="parTrans" cxnId="{65D4B1D6-EFDE-4227-9C8B-73C6AD31AB29}">
      <dgm:prSet/>
      <dgm:spPr/>
      <dgm:t>
        <a:bodyPr/>
        <a:lstStyle/>
        <a:p>
          <a:endParaRPr lang="en-US"/>
        </a:p>
      </dgm:t>
    </dgm:pt>
    <dgm:pt modelId="{D2654942-C22C-4CBE-83B4-01FDE50E709E}" type="sibTrans" cxnId="{65D4B1D6-EFDE-4227-9C8B-73C6AD31AB29}">
      <dgm:prSet/>
      <dgm:spPr/>
      <dgm:t>
        <a:bodyPr/>
        <a:lstStyle/>
        <a:p>
          <a:endParaRPr lang="en-US"/>
        </a:p>
      </dgm:t>
    </dgm:pt>
    <dgm:pt modelId="{93672EDD-7F87-454B-BF7C-F82B3190DAD6}">
      <dgm:prSet/>
      <dgm:spPr/>
      <dgm:t>
        <a:bodyPr/>
        <a:lstStyle/>
        <a:p>
          <a:pPr rtl="0"/>
          <a:r>
            <a:rPr lang="en-US" dirty="0" smtClean="0"/>
            <a:t>Worries about their ability to reach adult goals/achievements</a:t>
          </a:r>
          <a:endParaRPr lang="en-US" dirty="0"/>
        </a:p>
      </dgm:t>
    </dgm:pt>
    <dgm:pt modelId="{15F30DFE-F7BD-4058-A035-5EC1069860B6}" type="parTrans" cxnId="{BEC5CA7C-8B4C-4CB1-83F3-573C6ACE2061}">
      <dgm:prSet/>
      <dgm:spPr/>
      <dgm:t>
        <a:bodyPr/>
        <a:lstStyle/>
        <a:p>
          <a:endParaRPr lang="en-US"/>
        </a:p>
      </dgm:t>
    </dgm:pt>
    <dgm:pt modelId="{2B798570-35C7-422F-8B3E-D12D6B5D23CE}" type="sibTrans" cxnId="{BEC5CA7C-8B4C-4CB1-83F3-573C6ACE2061}">
      <dgm:prSet/>
      <dgm:spPr/>
      <dgm:t>
        <a:bodyPr/>
        <a:lstStyle/>
        <a:p>
          <a:endParaRPr lang="en-US"/>
        </a:p>
      </dgm:t>
    </dgm:pt>
    <dgm:pt modelId="{D1E81DF9-A29A-44A3-9E06-836DC4037A2C}" type="pres">
      <dgm:prSet presAssocID="{D006B635-7176-487C-A917-2589EE1908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253A83-F10A-400E-882D-59C1787016DB}" type="pres">
      <dgm:prSet presAssocID="{85AAF47C-F787-4121-B239-926CE243B15A}" presName="linNode" presStyleCnt="0"/>
      <dgm:spPr/>
    </dgm:pt>
    <dgm:pt modelId="{9AB3A879-EAA5-4117-ACCF-32A958FD3438}" type="pres">
      <dgm:prSet presAssocID="{85AAF47C-F787-4121-B239-926CE243B15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D84A3-4E85-4898-8C39-FF6E104265B4}" type="pres">
      <dgm:prSet presAssocID="{85AAF47C-F787-4121-B239-926CE243B15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F3F67-4809-48BF-9AE5-1FAC4789FE09}" type="pres">
      <dgm:prSet presAssocID="{B33465E9-EF60-402E-95D4-3A64BCABBDF1}" presName="sp" presStyleCnt="0"/>
      <dgm:spPr/>
    </dgm:pt>
    <dgm:pt modelId="{286BADE9-89EB-4433-97AE-2E57A98BAF40}" type="pres">
      <dgm:prSet presAssocID="{F8CC6701-EBFD-494A-9367-8E80FF4D35FD}" presName="linNode" presStyleCnt="0"/>
      <dgm:spPr/>
    </dgm:pt>
    <dgm:pt modelId="{6830CB15-27B4-4486-BE2E-92933F22D127}" type="pres">
      <dgm:prSet presAssocID="{F8CC6701-EBFD-494A-9367-8E80FF4D35F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F1D14-7240-4D9B-81BD-E9334ACBA5E3}" type="pres">
      <dgm:prSet presAssocID="{F8CC6701-EBFD-494A-9367-8E80FF4D35F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EE87E8-BB7D-4985-9D52-389146E66A86}" srcId="{D006B635-7176-487C-A917-2589EE1908E6}" destId="{F8CC6701-EBFD-494A-9367-8E80FF4D35FD}" srcOrd="1" destOrd="0" parTransId="{DF46BAEF-279D-4D68-94F7-A171C040BDF2}" sibTransId="{B16F560B-A9C0-47C8-845E-06106BADAFBC}"/>
    <dgm:cxn modelId="{E5D0433C-7A2B-469B-AC27-B0106243DD3B}" type="presOf" srcId="{32061EE3-7F90-4AFF-B76A-C833DBF36AC6}" destId="{0E2D84A3-4E85-4898-8C39-FF6E104265B4}" srcOrd="0" destOrd="2" presId="urn:microsoft.com/office/officeart/2005/8/layout/vList5"/>
    <dgm:cxn modelId="{CEF197DC-099E-486C-99F1-9A996B805D63}" type="presOf" srcId="{55CF834B-A685-44E5-BDAE-E2B57266CF62}" destId="{0E2D84A3-4E85-4898-8C39-FF6E104265B4}" srcOrd="0" destOrd="1" presId="urn:microsoft.com/office/officeart/2005/8/layout/vList5"/>
    <dgm:cxn modelId="{4FBD675A-E3DF-4736-96B2-5A652CE88EFA}" srcId="{85AAF47C-F787-4121-B239-926CE243B15A}" destId="{43009A5F-AED0-45D0-884D-DDEF681A7F79}" srcOrd="0" destOrd="0" parTransId="{3EF990D4-55AF-4140-85B4-E1DE8372C676}" sibTransId="{B4903974-163E-44A5-840B-6BAEEFB0C974}"/>
    <dgm:cxn modelId="{C0AD4939-7030-442D-9D9C-CCC277E531FB}" type="presOf" srcId="{43009A5F-AED0-45D0-884D-DDEF681A7F79}" destId="{0E2D84A3-4E85-4898-8C39-FF6E104265B4}" srcOrd="0" destOrd="0" presId="urn:microsoft.com/office/officeart/2005/8/layout/vList5"/>
    <dgm:cxn modelId="{10631C6D-E70E-4D07-AB8C-2429A889CBDB}" type="presOf" srcId="{73725AA3-0FB9-4455-B613-9C2FE402257B}" destId="{572F1D14-7240-4D9B-81BD-E9334ACBA5E3}" srcOrd="0" destOrd="0" presId="urn:microsoft.com/office/officeart/2005/8/layout/vList5"/>
    <dgm:cxn modelId="{BEC5CA7C-8B4C-4CB1-83F3-573C6ACE2061}" srcId="{F8CC6701-EBFD-494A-9367-8E80FF4D35FD}" destId="{93672EDD-7F87-454B-BF7C-F82B3190DAD6}" srcOrd="2" destOrd="0" parTransId="{15F30DFE-F7BD-4058-A035-5EC1069860B6}" sibTransId="{2B798570-35C7-422F-8B3E-D12D6B5D23CE}"/>
    <dgm:cxn modelId="{ADC40372-5069-4800-9EE0-4E696C4DE639}" type="presOf" srcId="{D006B635-7176-487C-A917-2589EE1908E6}" destId="{D1E81DF9-A29A-44A3-9E06-836DC4037A2C}" srcOrd="0" destOrd="0" presId="urn:microsoft.com/office/officeart/2005/8/layout/vList5"/>
    <dgm:cxn modelId="{510A6089-9848-4292-A212-CFEA81600041}" type="presOf" srcId="{F8CC6701-EBFD-494A-9367-8E80FF4D35FD}" destId="{6830CB15-27B4-4486-BE2E-92933F22D127}" srcOrd="0" destOrd="0" presId="urn:microsoft.com/office/officeart/2005/8/layout/vList5"/>
    <dgm:cxn modelId="{65D4B1D6-EFDE-4227-9C8B-73C6AD31AB29}" srcId="{F8CC6701-EBFD-494A-9367-8E80FF4D35FD}" destId="{22B8B1D2-BECB-45B6-922B-205F3E773D45}" srcOrd="1" destOrd="0" parTransId="{9DD7227D-2872-4737-BDB4-4CBB9036FEEF}" sibTransId="{D2654942-C22C-4CBE-83B4-01FDE50E709E}"/>
    <dgm:cxn modelId="{0501D53D-0647-480E-BA9D-D3EDE3565CBE}" srcId="{D006B635-7176-487C-A917-2589EE1908E6}" destId="{85AAF47C-F787-4121-B239-926CE243B15A}" srcOrd="0" destOrd="0" parTransId="{B536494A-9760-450B-9B7E-954556DDF12A}" sibTransId="{B33465E9-EF60-402E-95D4-3A64BCABBDF1}"/>
    <dgm:cxn modelId="{10D10618-1EFA-403C-8940-B7CA4A10A1BB}" srcId="{85AAF47C-F787-4121-B239-926CE243B15A}" destId="{32061EE3-7F90-4AFF-B76A-C833DBF36AC6}" srcOrd="2" destOrd="0" parTransId="{CFC6355C-B2DE-46D1-998F-73B27F777B90}" sibTransId="{DB1376DD-74DA-4085-8F5F-BD373D0604E7}"/>
    <dgm:cxn modelId="{B813F6C9-2834-4B10-8A69-EB53C469417C}" type="presOf" srcId="{85AAF47C-F787-4121-B239-926CE243B15A}" destId="{9AB3A879-EAA5-4117-ACCF-32A958FD3438}" srcOrd="0" destOrd="0" presId="urn:microsoft.com/office/officeart/2005/8/layout/vList5"/>
    <dgm:cxn modelId="{7392CE5D-9F25-4D33-BAFE-C770C404B6FF}" type="presOf" srcId="{22B8B1D2-BECB-45B6-922B-205F3E773D45}" destId="{572F1D14-7240-4D9B-81BD-E9334ACBA5E3}" srcOrd="0" destOrd="1" presId="urn:microsoft.com/office/officeart/2005/8/layout/vList5"/>
    <dgm:cxn modelId="{E3D70F4C-6311-40CD-A7B6-850EC0F90633}" srcId="{F8CC6701-EBFD-494A-9367-8E80FF4D35FD}" destId="{73725AA3-0FB9-4455-B613-9C2FE402257B}" srcOrd="0" destOrd="0" parTransId="{8611A2BA-026A-4378-A3B2-87693E78D3A1}" sibTransId="{8F4B32E9-BF86-4901-AA18-31F01B1B5FC0}"/>
    <dgm:cxn modelId="{FBC8EDAC-0898-467B-9E2E-78102A4ECC3A}" srcId="{85AAF47C-F787-4121-B239-926CE243B15A}" destId="{55CF834B-A685-44E5-BDAE-E2B57266CF62}" srcOrd="1" destOrd="0" parTransId="{8F57F72C-EE93-4F7E-9DB0-1F83D6CB9FDA}" sibTransId="{06C8D742-BFC0-466E-BAE1-8E28BC3A4250}"/>
    <dgm:cxn modelId="{292A85FB-3C64-428B-A6FC-BAB1C34E87E7}" type="presOf" srcId="{93672EDD-7F87-454B-BF7C-F82B3190DAD6}" destId="{572F1D14-7240-4D9B-81BD-E9334ACBA5E3}" srcOrd="0" destOrd="2" presId="urn:microsoft.com/office/officeart/2005/8/layout/vList5"/>
    <dgm:cxn modelId="{92E74B1D-15C1-4227-86C5-26FF462A5E3A}" type="presParOf" srcId="{D1E81DF9-A29A-44A3-9E06-836DC4037A2C}" destId="{0A253A83-F10A-400E-882D-59C1787016DB}" srcOrd="0" destOrd="0" presId="urn:microsoft.com/office/officeart/2005/8/layout/vList5"/>
    <dgm:cxn modelId="{08B9AFE2-1A9D-48C9-B591-BAD6C0C41444}" type="presParOf" srcId="{0A253A83-F10A-400E-882D-59C1787016DB}" destId="{9AB3A879-EAA5-4117-ACCF-32A958FD3438}" srcOrd="0" destOrd="0" presId="urn:microsoft.com/office/officeart/2005/8/layout/vList5"/>
    <dgm:cxn modelId="{CA78163A-371B-4B59-841B-0CF1881A6221}" type="presParOf" srcId="{0A253A83-F10A-400E-882D-59C1787016DB}" destId="{0E2D84A3-4E85-4898-8C39-FF6E104265B4}" srcOrd="1" destOrd="0" presId="urn:microsoft.com/office/officeart/2005/8/layout/vList5"/>
    <dgm:cxn modelId="{7C229DBA-F918-4378-8DA4-ABA65B945609}" type="presParOf" srcId="{D1E81DF9-A29A-44A3-9E06-836DC4037A2C}" destId="{454F3F67-4809-48BF-9AE5-1FAC4789FE09}" srcOrd="1" destOrd="0" presId="urn:microsoft.com/office/officeart/2005/8/layout/vList5"/>
    <dgm:cxn modelId="{4044E78F-E73B-41CC-8ED4-A32738DFCADD}" type="presParOf" srcId="{D1E81DF9-A29A-44A3-9E06-836DC4037A2C}" destId="{286BADE9-89EB-4433-97AE-2E57A98BAF40}" srcOrd="2" destOrd="0" presId="urn:microsoft.com/office/officeart/2005/8/layout/vList5"/>
    <dgm:cxn modelId="{1A019C7A-5FDE-4119-8E93-D8C24F7965B1}" type="presParOf" srcId="{286BADE9-89EB-4433-97AE-2E57A98BAF40}" destId="{6830CB15-27B4-4486-BE2E-92933F22D127}" srcOrd="0" destOrd="0" presId="urn:microsoft.com/office/officeart/2005/8/layout/vList5"/>
    <dgm:cxn modelId="{83532769-800C-4588-9975-1392FE91FAAD}" type="presParOf" srcId="{286BADE9-89EB-4433-97AE-2E57A98BAF40}" destId="{572F1D14-7240-4D9B-81BD-E9334ACBA5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79742C-4EF6-45CC-BCAA-ADA7F9EBDD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4781EC-99F4-4741-B525-5F3E83329578}">
      <dgm:prSet/>
      <dgm:spPr/>
      <dgm:t>
        <a:bodyPr/>
        <a:lstStyle/>
        <a:p>
          <a:pPr rtl="0"/>
          <a:r>
            <a:rPr lang="en-US" dirty="0" smtClean="0"/>
            <a:t>Types of anxiety disorders commonly seen in teens:</a:t>
          </a:r>
          <a:endParaRPr lang="en-US" dirty="0"/>
        </a:p>
      </dgm:t>
    </dgm:pt>
    <dgm:pt modelId="{68B31A40-41E8-4554-9684-ABE832EF9F9A}" type="parTrans" cxnId="{3474D31F-0478-4E74-B8F5-9F3A03BCF30E}">
      <dgm:prSet/>
      <dgm:spPr/>
      <dgm:t>
        <a:bodyPr/>
        <a:lstStyle/>
        <a:p>
          <a:endParaRPr lang="en-US"/>
        </a:p>
      </dgm:t>
    </dgm:pt>
    <dgm:pt modelId="{FD9369B1-4BEC-4B03-B87D-561FB36D2274}" type="sibTrans" cxnId="{3474D31F-0478-4E74-B8F5-9F3A03BCF30E}">
      <dgm:prSet/>
      <dgm:spPr/>
      <dgm:t>
        <a:bodyPr/>
        <a:lstStyle/>
        <a:p>
          <a:endParaRPr lang="en-US"/>
        </a:p>
      </dgm:t>
    </dgm:pt>
    <dgm:pt modelId="{DD13629F-3D72-4734-B7F1-67FFA604AA7D}">
      <dgm:prSet/>
      <dgm:spPr/>
      <dgm:t>
        <a:bodyPr/>
        <a:lstStyle/>
        <a:p>
          <a:pPr rtl="0"/>
          <a:r>
            <a:rPr lang="en-US" dirty="0" smtClean="0"/>
            <a:t>Generalized Anxiety Disorder</a:t>
          </a:r>
          <a:endParaRPr lang="en-US" dirty="0"/>
        </a:p>
      </dgm:t>
    </dgm:pt>
    <dgm:pt modelId="{2ACC0E97-8F33-4835-9F4B-69E73DD8A8E6}" type="parTrans" cxnId="{3E5736A6-BD35-4D64-9C38-9B0DC5660DE8}">
      <dgm:prSet/>
      <dgm:spPr/>
      <dgm:t>
        <a:bodyPr/>
        <a:lstStyle/>
        <a:p>
          <a:endParaRPr lang="en-US"/>
        </a:p>
      </dgm:t>
    </dgm:pt>
    <dgm:pt modelId="{29731D5F-53BF-4F39-932B-D844B91953A4}" type="sibTrans" cxnId="{3E5736A6-BD35-4D64-9C38-9B0DC5660DE8}">
      <dgm:prSet/>
      <dgm:spPr/>
      <dgm:t>
        <a:bodyPr/>
        <a:lstStyle/>
        <a:p>
          <a:endParaRPr lang="en-US"/>
        </a:p>
      </dgm:t>
    </dgm:pt>
    <dgm:pt modelId="{84A5BA0A-FF49-4E8F-9D13-B35A97CE5151}">
      <dgm:prSet/>
      <dgm:spPr/>
      <dgm:t>
        <a:bodyPr/>
        <a:lstStyle/>
        <a:p>
          <a:pPr rtl="0"/>
          <a:r>
            <a:rPr lang="en-US" dirty="0" smtClean="0"/>
            <a:t>Social Anxiety Disorder</a:t>
          </a:r>
          <a:endParaRPr lang="en-US" dirty="0"/>
        </a:p>
      </dgm:t>
    </dgm:pt>
    <dgm:pt modelId="{6CC2854E-3207-40F4-B2E7-EE1A5D3E7468}" type="parTrans" cxnId="{D8CDB3FB-E106-456C-9FA3-C5E77722C889}">
      <dgm:prSet/>
      <dgm:spPr/>
      <dgm:t>
        <a:bodyPr/>
        <a:lstStyle/>
        <a:p>
          <a:endParaRPr lang="en-US"/>
        </a:p>
      </dgm:t>
    </dgm:pt>
    <dgm:pt modelId="{5BD3CB2A-D51B-43D0-986E-E71204BB3B5B}" type="sibTrans" cxnId="{D8CDB3FB-E106-456C-9FA3-C5E77722C889}">
      <dgm:prSet/>
      <dgm:spPr/>
      <dgm:t>
        <a:bodyPr/>
        <a:lstStyle/>
        <a:p>
          <a:endParaRPr lang="en-US"/>
        </a:p>
      </dgm:t>
    </dgm:pt>
    <dgm:pt modelId="{5DC84BEF-CC90-4D1D-A27E-BFA431813A49}">
      <dgm:prSet/>
      <dgm:spPr/>
      <dgm:t>
        <a:bodyPr/>
        <a:lstStyle/>
        <a:p>
          <a:pPr rtl="0"/>
          <a:r>
            <a:rPr lang="en-US" dirty="0" smtClean="0"/>
            <a:t>Obsessive-Compulsive Disorder</a:t>
          </a:r>
          <a:endParaRPr lang="en-US" dirty="0"/>
        </a:p>
      </dgm:t>
    </dgm:pt>
    <dgm:pt modelId="{EA1F76A2-1F48-4D15-B84E-B30C9C7987E1}" type="parTrans" cxnId="{571D8BAA-90D6-42B7-ACD3-5ACBD240F624}">
      <dgm:prSet/>
      <dgm:spPr/>
      <dgm:t>
        <a:bodyPr/>
        <a:lstStyle/>
        <a:p>
          <a:endParaRPr lang="en-US"/>
        </a:p>
      </dgm:t>
    </dgm:pt>
    <dgm:pt modelId="{60B8A372-63EC-4933-A0FE-74F6428EEC1B}" type="sibTrans" cxnId="{571D8BAA-90D6-42B7-ACD3-5ACBD240F624}">
      <dgm:prSet/>
      <dgm:spPr/>
      <dgm:t>
        <a:bodyPr/>
        <a:lstStyle/>
        <a:p>
          <a:endParaRPr lang="en-US"/>
        </a:p>
      </dgm:t>
    </dgm:pt>
    <dgm:pt modelId="{4F7CF46A-589F-424A-95D6-59B4B8BDEF40}">
      <dgm:prSet/>
      <dgm:spPr/>
      <dgm:t>
        <a:bodyPr/>
        <a:lstStyle/>
        <a:p>
          <a:pPr rtl="0"/>
          <a:r>
            <a:rPr lang="en-US" dirty="0" smtClean="0"/>
            <a:t>Panic Attacks/Panic Disorder</a:t>
          </a:r>
          <a:endParaRPr lang="en-US" dirty="0"/>
        </a:p>
      </dgm:t>
    </dgm:pt>
    <dgm:pt modelId="{DB908627-5DAD-411F-978A-CFE5614731D4}" type="parTrans" cxnId="{128195FE-408A-41BD-B3A3-7E2DC3BF5CBF}">
      <dgm:prSet/>
      <dgm:spPr/>
      <dgm:t>
        <a:bodyPr/>
        <a:lstStyle/>
        <a:p>
          <a:endParaRPr lang="en-US"/>
        </a:p>
      </dgm:t>
    </dgm:pt>
    <dgm:pt modelId="{FA767D7F-9480-4FF2-BF90-E82FD9B2F937}" type="sibTrans" cxnId="{128195FE-408A-41BD-B3A3-7E2DC3BF5CBF}">
      <dgm:prSet/>
      <dgm:spPr/>
      <dgm:t>
        <a:bodyPr/>
        <a:lstStyle/>
        <a:p>
          <a:endParaRPr lang="en-US"/>
        </a:p>
      </dgm:t>
    </dgm:pt>
    <dgm:pt modelId="{F5003A9C-CCDC-4CE0-9241-CCC14643D163}">
      <dgm:prSet/>
      <dgm:spPr/>
      <dgm:t>
        <a:bodyPr/>
        <a:lstStyle/>
        <a:p>
          <a:pPr rtl="0"/>
          <a:r>
            <a:rPr lang="en-US" dirty="0" smtClean="0"/>
            <a:t>Phobias</a:t>
          </a:r>
          <a:endParaRPr lang="en-US" dirty="0"/>
        </a:p>
      </dgm:t>
    </dgm:pt>
    <dgm:pt modelId="{CFBDCD63-F58F-460B-BF86-E670A5731406}" type="parTrans" cxnId="{114006DE-A20D-4C07-B166-CCF7CE09B5BF}">
      <dgm:prSet/>
      <dgm:spPr/>
      <dgm:t>
        <a:bodyPr/>
        <a:lstStyle/>
        <a:p>
          <a:endParaRPr lang="en-US"/>
        </a:p>
      </dgm:t>
    </dgm:pt>
    <dgm:pt modelId="{38B59324-7435-44DB-85A4-BB16A98C5A11}" type="sibTrans" cxnId="{114006DE-A20D-4C07-B166-CCF7CE09B5BF}">
      <dgm:prSet/>
      <dgm:spPr/>
      <dgm:t>
        <a:bodyPr/>
        <a:lstStyle/>
        <a:p>
          <a:endParaRPr lang="en-US"/>
        </a:p>
      </dgm:t>
    </dgm:pt>
    <dgm:pt modelId="{8F1796E9-7A06-4CFC-9B53-D162A9402074}" type="pres">
      <dgm:prSet presAssocID="{5F79742C-4EF6-45CC-BCAA-ADA7F9EBDD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C82AD9-1096-4C8E-8D92-097EE9619323}" type="pres">
      <dgm:prSet presAssocID="{BA4781EC-99F4-4741-B525-5F3E83329578}" presName="hierRoot1" presStyleCnt="0">
        <dgm:presLayoutVars>
          <dgm:hierBranch val="hang"/>
        </dgm:presLayoutVars>
      </dgm:prSet>
      <dgm:spPr/>
    </dgm:pt>
    <dgm:pt modelId="{4582D638-A7B9-4C10-8728-3478C5D8EBC2}" type="pres">
      <dgm:prSet presAssocID="{BA4781EC-99F4-4741-B525-5F3E83329578}" presName="rootComposite1" presStyleCnt="0"/>
      <dgm:spPr/>
    </dgm:pt>
    <dgm:pt modelId="{0F1C5E50-D234-45E7-A22C-F9C49B3A77CD}" type="pres">
      <dgm:prSet presAssocID="{BA4781EC-99F4-4741-B525-5F3E83329578}" presName="rootText1" presStyleLbl="node0" presStyleIdx="0" presStyleCnt="1" custScaleX="239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0F485C-EA2B-4918-80A1-8AF50E022207}" type="pres">
      <dgm:prSet presAssocID="{BA4781EC-99F4-4741-B525-5F3E833295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94CE0A8-6CE2-470A-AED8-6C8477D55245}" type="pres">
      <dgm:prSet presAssocID="{BA4781EC-99F4-4741-B525-5F3E83329578}" presName="hierChild2" presStyleCnt="0"/>
      <dgm:spPr/>
    </dgm:pt>
    <dgm:pt modelId="{02CCD86A-D8FF-4FA0-93EA-45EB38563126}" type="pres">
      <dgm:prSet presAssocID="{2ACC0E97-8F33-4835-9F4B-69E73DD8A8E6}" presName="Name48" presStyleLbl="parChTrans1D2" presStyleIdx="0" presStyleCnt="5"/>
      <dgm:spPr/>
      <dgm:t>
        <a:bodyPr/>
        <a:lstStyle/>
        <a:p>
          <a:endParaRPr lang="en-US"/>
        </a:p>
      </dgm:t>
    </dgm:pt>
    <dgm:pt modelId="{E9F9E0B6-5F38-4E44-B7FB-0850C0230C13}" type="pres">
      <dgm:prSet presAssocID="{DD13629F-3D72-4734-B7F1-67FFA604AA7D}" presName="hierRoot2" presStyleCnt="0">
        <dgm:presLayoutVars>
          <dgm:hierBranch val="init"/>
        </dgm:presLayoutVars>
      </dgm:prSet>
      <dgm:spPr/>
    </dgm:pt>
    <dgm:pt modelId="{479A4418-C983-462E-A0FE-7AA8BC75A1C1}" type="pres">
      <dgm:prSet presAssocID="{DD13629F-3D72-4734-B7F1-67FFA604AA7D}" presName="rootComposite" presStyleCnt="0"/>
      <dgm:spPr/>
    </dgm:pt>
    <dgm:pt modelId="{3F0D50E1-59E4-4F90-AB5C-54814C07BE60}" type="pres">
      <dgm:prSet presAssocID="{DD13629F-3D72-4734-B7F1-67FFA604AA7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DB43E1-4299-4762-89FA-4F9FFC737A7A}" type="pres">
      <dgm:prSet presAssocID="{DD13629F-3D72-4734-B7F1-67FFA604AA7D}" presName="rootConnector" presStyleLbl="node2" presStyleIdx="0" presStyleCnt="5"/>
      <dgm:spPr/>
      <dgm:t>
        <a:bodyPr/>
        <a:lstStyle/>
        <a:p>
          <a:endParaRPr lang="en-US"/>
        </a:p>
      </dgm:t>
    </dgm:pt>
    <dgm:pt modelId="{1BA13E52-1201-4EFA-97D1-68003FD1F299}" type="pres">
      <dgm:prSet presAssocID="{DD13629F-3D72-4734-B7F1-67FFA604AA7D}" presName="hierChild4" presStyleCnt="0"/>
      <dgm:spPr/>
    </dgm:pt>
    <dgm:pt modelId="{B72D67FB-C9C6-486F-9876-AF6B44190D3D}" type="pres">
      <dgm:prSet presAssocID="{DD13629F-3D72-4734-B7F1-67FFA604AA7D}" presName="hierChild5" presStyleCnt="0"/>
      <dgm:spPr/>
    </dgm:pt>
    <dgm:pt modelId="{D1B9EDCD-FDD0-4A5C-B2EE-913225195FDF}" type="pres">
      <dgm:prSet presAssocID="{6CC2854E-3207-40F4-B2E7-EE1A5D3E7468}" presName="Name48" presStyleLbl="parChTrans1D2" presStyleIdx="1" presStyleCnt="5"/>
      <dgm:spPr/>
      <dgm:t>
        <a:bodyPr/>
        <a:lstStyle/>
        <a:p>
          <a:endParaRPr lang="en-US"/>
        </a:p>
      </dgm:t>
    </dgm:pt>
    <dgm:pt modelId="{8CA36C93-B92E-4541-BAD0-46E865519367}" type="pres">
      <dgm:prSet presAssocID="{84A5BA0A-FF49-4E8F-9D13-B35A97CE5151}" presName="hierRoot2" presStyleCnt="0">
        <dgm:presLayoutVars>
          <dgm:hierBranch val="init"/>
        </dgm:presLayoutVars>
      </dgm:prSet>
      <dgm:spPr/>
    </dgm:pt>
    <dgm:pt modelId="{0D04DE84-4EE0-4107-8AF6-DEEABEF13653}" type="pres">
      <dgm:prSet presAssocID="{84A5BA0A-FF49-4E8F-9D13-B35A97CE5151}" presName="rootComposite" presStyleCnt="0"/>
      <dgm:spPr/>
    </dgm:pt>
    <dgm:pt modelId="{B82C09E8-E268-4C1D-9CB7-43FAB1255CB8}" type="pres">
      <dgm:prSet presAssocID="{84A5BA0A-FF49-4E8F-9D13-B35A97CE515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F32F23-13F5-4C2A-BED0-EBC57406A71F}" type="pres">
      <dgm:prSet presAssocID="{84A5BA0A-FF49-4E8F-9D13-B35A97CE5151}" presName="rootConnector" presStyleLbl="node2" presStyleIdx="1" presStyleCnt="5"/>
      <dgm:spPr/>
      <dgm:t>
        <a:bodyPr/>
        <a:lstStyle/>
        <a:p>
          <a:endParaRPr lang="en-US"/>
        </a:p>
      </dgm:t>
    </dgm:pt>
    <dgm:pt modelId="{8A788CA0-C5F5-43BB-88B6-2E5F17E041E3}" type="pres">
      <dgm:prSet presAssocID="{84A5BA0A-FF49-4E8F-9D13-B35A97CE5151}" presName="hierChild4" presStyleCnt="0"/>
      <dgm:spPr/>
    </dgm:pt>
    <dgm:pt modelId="{8A43CA23-00DC-4989-B4AE-FB2BC5C7217A}" type="pres">
      <dgm:prSet presAssocID="{84A5BA0A-FF49-4E8F-9D13-B35A97CE5151}" presName="hierChild5" presStyleCnt="0"/>
      <dgm:spPr/>
    </dgm:pt>
    <dgm:pt modelId="{EEA18254-9595-47D3-96C9-50014FBD1ED6}" type="pres">
      <dgm:prSet presAssocID="{EA1F76A2-1F48-4D15-B84E-B30C9C7987E1}" presName="Name48" presStyleLbl="parChTrans1D2" presStyleIdx="2" presStyleCnt="5"/>
      <dgm:spPr/>
      <dgm:t>
        <a:bodyPr/>
        <a:lstStyle/>
        <a:p>
          <a:endParaRPr lang="en-US"/>
        </a:p>
      </dgm:t>
    </dgm:pt>
    <dgm:pt modelId="{34B121D1-0CD8-4E64-B9BB-C5E5C33C1F77}" type="pres">
      <dgm:prSet presAssocID="{5DC84BEF-CC90-4D1D-A27E-BFA431813A49}" presName="hierRoot2" presStyleCnt="0">
        <dgm:presLayoutVars>
          <dgm:hierBranch val="init"/>
        </dgm:presLayoutVars>
      </dgm:prSet>
      <dgm:spPr/>
    </dgm:pt>
    <dgm:pt modelId="{6ED005C5-6A5D-4AF3-A261-EA12C768D9BF}" type="pres">
      <dgm:prSet presAssocID="{5DC84BEF-CC90-4D1D-A27E-BFA431813A49}" presName="rootComposite" presStyleCnt="0"/>
      <dgm:spPr/>
    </dgm:pt>
    <dgm:pt modelId="{76987037-21DC-42F0-B92C-39C44D9E8E94}" type="pres">
      <dgm:prSet presAssocID="{5DC84BEF-CC90-4D1D-A27E-BFA431813A4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0B85F-CA0B-4F2B-A36D-9C135DB78FAC}" type="pres">
      <dgm:prSet presAssocID="{5DC84BEF-CC90-4D1D-A27E-BFA431813A49}" presName="rootConnector" presStyleLbl="node2" presStyleIdx="2" presStyleCnt="5"/>
      <dgm:spPr/>
      <dgm:t>
        <a:bodyPr/>
        <a:lstStyle/>
        <a:p>
          <a:endParaRPr lang="en-US"/>
        </a:p>
      </dgm:t>
    </dgm:pt>
    <dgm:pt modelId="{2E5673F7-C5B3-42B3-9C49-105CD6041037}" type="pres">
      <dgm:prSet presAssocID="{5DC84BEF-CC90-4D1D-A27E-BFA431813A49}" presName="hierChild4" presStyleCnt="0"/>
      <dgm:spPr/>
    </dgm:pt>
    <dgm:pt modelId="{ABC05687-603E-497C-989B-CFA4A5747A11}" type="pres">
      <dgm:prSet presAssocID="{5DC84BEF-CC90-4D1D-A27E-BFA431813A49}" presName="hierChild5" presStyleCnt="0"/>
      <dgm:spPr/>
    </dgm:pt>
    <dgm:pt modelId="{92BE884D-DFA2-4A94-839A-9908BAE3D67E}" type="pres">
      <dgm:prSet presAssocID="{DB908627-5DAD-411F-978A-CFE5614731D4}" presName="Name48" presStyleLbl="parChTrans1D2" presStyleIdx="3" presStyleCnt="5"/>
      <dgm:spPr/>
      <dgm:t>
        <a:bodyPr/>
        <a:lstStyle/>
        <a:p>
          <a:endParaRPr lang="en-US"/>
        </a:p>
      </dgm:t>
    </dgm:pt>
    <dgm:pt modelId="{C8B5FCDA-6F2E-44C2-8D18-891D38E1B692}" type="pres">
      <dgm:prSet presAssocID="{4F7CF46A-589F-424A-95D6-59B4B8BDEF40}" presName="hierRoot2" presStyleCnt="0">
        <dgm:presLayoutVars>
          <dgm:hierBranch val="hang"/>
        </dgm:presLayoutVars>
      </dgm:prSet>
      <dgm:spPr/>
    </dgm:pt>
    <dgm:pt modelId="{73B69C51-1751-4723-AF12-1F06F617C4E9}" type="pres">
      <dgm:prSet presAssocID="{4F7CF46A-589F-424A-95D6-59B4B8BDEF40}" presName="rootComposite" presStyleCnt="0"/>
      <dgm:spPr/>
    </dgm:pt>
    <dgm:pt modelId="{AFCEE840-6D4E-4E39-898F-7F82729CD118}" type="pres">
      <dgm:prSet presAssocID="{4F7CF46A-589F-424A-95D6-59B4B8BDEF4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516E64-4517-43BC-83AB-6390F248FEAB}" type="pres">
      <dgm:prSet presAssocID="{4F7CF46A-589F-424A-95D6-59B4B8BDEF40}" presName="rootConnector" presStyleLbl="node2" presStyleIdx="3" presStyleCnt="5"/>
      <dgm:spPr/>
      <dgm:t>
        <a:bodyPr/>
        <a:lstStyle/>
        <a:p>
          <a:endParaRPr lang="en-US"/>
        </a:p>
      </dgm:t>
    </dgm:pt>
    <dgm:pt modelId="{2A3F8370-4AB2-47C7-9E90-D373821DD057}" type="pres">
      <dgm:prSet presAssocID="{4F7CF46A-589F-424A-95D6-59B4B8BDEF40}" presName="hierChild4" presStyleCnt="0"/>
      <dgm:spPr/>
    </dgm:pt>
    <dgm:pt modelId="{7B8EF252-D6DD-4B6E-A582-D8C38A9FC4DD}" type="pres">
      <dgm:prSet presAssocID="{4F7CF46A-589F-424A-95D6-59B4B8BDEF40}" presName="hierChild5" presStyleCnt="0"/>
      <dgm:spPr/>
    </dgm:pt>
    <dgm:pt modelId="{A37797EF-E216-4C10-BB7F-841FBFB74BD1}" type="pres">
      <dgm:prSet presAssocID="{CFBDCD63-F58F-460B-BF86-E670A5731406}" presName="Name48" presStyleLbl="parChTrans1D2" presStyleIdx="4" presStyleCnt="5"/>
      <dgm:spPr/>
      <dgm:t>
        <a:bodyPr/>
        <a:lstStyle/>
        <a:p>
          <a:endParaRPr lang="en-US"/>
        </a:p>
      </dgm:t>
    </dgm:pt>
    <dgm:pt modelId="{F1529E73-7F34-4D3B-9943-51A0EB4CBAD0}" type="pres">
      <dgm:prSet presAssocID="{F5003A9C-CCDC-4CE0-9241-CCC14643D163}" presName="hierRoot2" presStyleCnt="0">
        <dgm:presLayoutVars>
          <dgm:hierBranch val="init"/>
        </dgm:presLayoutVars>
      </dgm:prSet>
      <dgm:spPr/>
    </dgm:pt>
    <dgm:pt modelId="{63CD71C2-1EDA-4C31-8466-B663B3663F39}" type="pres">
      <dgm:prSet presAssocID="{F5003A9C-CCDC-4CE0-9241-CCC14643D163}" presName="rootComposite" presStyleCnt="0"/>
      <dgm:spPr/>
    </dgm:pt>
    <dgm:pt modelId="{D5A7A936-A6AD-4990-BEF5-66EB734A531B}" type="pres">
      <dgm:prSet presAssocID="{F5003A9C-CCDC-4CE0-9241-CCC14643D163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31E2B0-5DE8-46DC-9279-2BA144420A7B}" type="pres">
      <dgm:prSet presAssocID="{F5003A9C-CCDC-4CE0-9241-CCC14643D163}" presName="rootConnector" presStyleLbl="node2" presStyleIdx="4" presStyleCnt="5"/>
      <dgm:spPr/>
      <dgm:t>
        <a:bodyPr/>
        <a:lstStyle/>
        <a:p>
          <a:endParaRPr lang="en-US"/>
        </a:p>
      </dgm:t>
    </dgm:pt>
    <dgm:pt modelId="{CFE4B749-A0C8-48FA-87ED-2ACFD204896A}" type="pres">
      <dgm:prSet presAssocID="{F5003A9C-CCDC-4CE0-9241-CCC14643D163}" presName="hierChild4" presStyleCnt="0"/>
      <dgm:spPr/>
    </dgm:pt>
    <dgm:pt modelId="{0E4E721E-D82E-4B71-A511-50A55636E69C}" type="pres">
      <dgm:prSet presAssocID="{F5003A9C-CCDC-4CE0-9241-CCC14643D163}" presName="hierChild5" presStyleCnt="0"/>
      <dgm:spPr/>
    </dgm:pt>
    <dgm:pt modelId="{C307FE51-635B-4C99-BCF6-6E3375EE224E}" type="pres">
      <dgm:prSet presAssocID="{BA4781EC-99F4-4741-B525-5F3E83329578}" presName="hierChild3" presStyleCnt="0"/>
      <dgm:spPr/>
    </dgm:pt>
  </dgm:ptLst>
  <dgm:cxnLst>
    <dgm:cxn modelId="{D8CDB3FB-E106-456C-9FA3-C5E77722C889}" srcId="{BA4781EC-99F4-4741-B525-5F3E83329578}" destId="{84A5BA0A-FF49-4E8F-9D13-B35A97CE5151}" srcOrd="1" destOrd="0" parTransId="{6CC2854E-3207-40F4-B2E7-EE1A5D3E7468}" sibTransId="{5BD3CB2A-D51B-43D0-986E-E71204BB3B5B}"/>
    <dgm:cxn modelId="{1594C142-4FAF-4589-BC8D-E51897FBECDD}" type="presOf" srcId="{4F7CF46A-589F-424A-95D6-59B4B8BDEF40}" destId="{AFCEE840-6D4E-4E39-898F-7F82729CD118}" srcOrd="0" destOrd="0" presId="urn:microsoft.com/office/officeart/2005/8/layout/orgChart1"/>
    <dgm:cxn modelId="{F6AF2AAF-7208-4CC8-B9F3-DEAF8FDFE0AB}" type="presOf" srcId="{5F79742C-4EF6-45CC-BCAA-ADA7F9EBDD89}" destId="{8F1796E9-7A06-4CFC-9B53-D162A9402074}" srcOrd="0" destOrd="0" presId="urn:microsoft.com/office/officeart/2005/8/layout/orgChart1"/>
    <dgm:cxn modelId="{D2DCE4EF-986A-4BD0-9D20-A9DCEDE95AA7}" type="presOf" srcId="{F5003A9C-CCDC-4CE0-9241-CCC14643D163}" destId="{A731E2B0-5DE8-46DC-9279-2BA144420A7B}" srcOrd="1" destOrd="0" presId="urn:microsoft.com/office/officeart/2005/8/layout/orgChart1"/>
    <dgm:cxn modelId="{9F2201AC-4B88-403E-BD01-C2902AE3BB53}" type="presOf" srcId="{DB908627-5DAD-411F-978A-CFE5614731D4}" destId="{92BE884D-DFA2-4A94-839A-9908BAE3D67E}" srcOrd="0" destOrd="0" presId="urn:microsoft.com/office/officeart/2005/8/layout/orgChart1"/>
    <dgm:cxn modelId="{114006DE-A20D-4C07-B166-CCF7CE09B5BF}" srcId="{BA4781EC-99F4-4741-B525-5F3E83329578}" destId="{F5003A9C-CCDC-4CE0-9241-CCC14643D163}" srcOrd="4" destOrd="0" parTransId="{CFBDCD63-F58F-460B-BF86-E670A5731406}" sibTransId="{38B59324-7435-44DB-85A4-BB16A98C5A11}"/>
    <dgm:cxn modelId="{7980F841-4605-4710-8812-E0B7973BBECA}" type="presOf" srcId="{F5003A9C-CCDC-4CE0-9241-CCC14643D163}" destId="{D5A7A936-A6AD-4990-BEF5-66EB734A531B}" srcOrd="0" destOrd="0" presId="urn:microsoft.com/office/officeart/2005/8/layout/orgChart1"/>
    <dgm:cxn modelId="{3E5736A6-BD35-4D64-9C38-9B0DC5660DE8}" srcId="{BA4781EC-99F4-4741-B525-5F3E83329578}" destId="{DD13629F-3D72-4734-B7F1-67FFA604AA7D}" srcOrd="0" destOrd="0" parTransId="{2ACC0E97-8F33-4835-9F4B-69E73DD8A8E6}" sibTransId="{29731D5F-53BF-4F39-932B-D844B91953A4}"/>
    <dgm:cxn modelId="{E9C9F12A-16F1-42FA-BDC8-4A9953682BF6}" type="presOf" srcId="{84A5BA0A-FF49-4E8F-9D13-B35A97CE5151}" destId="{B82C09E8-E268-4C1D-9CB7-43FAB1255CB8}" srcOrd="0" destOrd="0" presId="urn:microsoft.com/office/officeart/2005/8/layout/orgChart1"/>
    <dgm:cxn modelId="{A07F1764-020D-45C1-8392-B564675EAA55}" type="presOf" srcId="{6CC2854E-3207-40F4-B2E7-EE1A5D3E7468}" destId="{D1B9EDCD-FDD0-4A5C-B2EE-913225195FDF}" srcOrd="0" destOrd="0" presId="urn:microsoft.com/office/officeart/2005/8/layout/orgChart1"/>
    <dgm:cxn modelId="{0BA1BA8C-F255-4834-9784-7195C03379D9}" type="presOf" srcId="{BA4781EC-99F4-4741-B525-5F3E83329578}" destId="{0F1C5E50-D234-45E7-A22C-F9C49B3A77CD}" srcOrd="0" destOrd="0" presId="urn:microsoft.com/office/officeart/2005/8/layout/orgChart1"/>
    <dgm:cxn modelId="{6D8D72AB-0E23-4A28-A313-339AF2DBD7A1}" type="presOf" srcId="{DD13629F-3D72-4734-B7F1-67FFA604AA7D}" destId="{27DB43E1-4299-4762-89FA-4F9FFC737A7A}" srcOrd="1" destOrd="0" presId="urn:microsoft.com/office/officeart/2005/8/layout/orgChart1"/>
    <dgm:cxn modelId="{16178A89-F697-467B-9FA1-232CE9F891AA}" type="presOf" srcId="{DD13629F-3D72-4734-B7F1-67FFA604AA7D}" destId="{3F0D50E1-59E4-4F90-AB5C-54814C07BE60}" srcOrd="0" destOrd="0" presId="urn:microsoft.com/office/officeart/2005/8/layout/orgChart1"/>
    <dgm:cxn modelId="{3474D31F-0478-4E74-B8F5-9F3A03BCF30E}" srcId="{5F79742C-4EF6-45CC-BCAA-ADA7F9EBDD89}" destId="{BA4781EC-99F4-4741-B525-5F3E83329578}" srcOrd="0" destOrd="0" parTransId="{68B31A40-41E8-4554-9684-ABE832EF9F9A}" sibTransId="{FD9369B1-4BEC-4B03-B87D-561FB36D2274}"/>
    <dgm:cxn modelId="{D47FC41D-2086-4285-8DEE-E3DE58ABB3BE}" type="presOf" srcId="{CFBDCD63-F58F-460B-BF86-E670A5731406}" destId="{A37797EF-E216-4C10-BB7F-841FBFB74BD1}" srcOrd="0" destOrd="0" presId="urn:microsoft.com/office/officeart/2005/8/layout/orgChart1"/>
    <dgm:cxn modelId="{A4081C21-48EF-4582-BE2A-2FEAE96FC7AF}" type="presOf" srcId="{5DC84BEF-CC90-4D1D-A27E-BFA431813A49}" destId="{68D0B85F-CA0B-4F2B-A36D-9C135DB78FAC}" srcOrd="1" destOrd="0" presId="urn:microsoft.com/office/officeart/2005/8/layout/orgChart1"/>
    <dgm:cxn modelId="{34B87601-283B-45B2-A3EE-E0DF6A1E1D6C}" type="presOf" srcId="{5DC84BEF-CC90-4D1D-A27E-BFA431813A49}" destId="{76987037-21DC-42F0-B92C-39C44D9E8E94}" srcOrd="0" destOrd="0" presId="urn:microsoft.com/office/officeart/2005/8/layout/orgChart1"/>
    <dgm:cxn modelId="{C9A7CEC5-0C36-4C34-98CD-504F6E84832E}" type="presOf" srcId="{2ACC0E97-8F33-4835-9F4B-69E73DD8A8E6}" destId="{02CCD86A-D8FF-4FA0-93EA-45EB38563126}" srcOrd="0" destOrd="0" presId="urn:microsoft.com/office/officeart/2005/8/layout/orgChart1"/>
    <dgm:cxn modelId="{C858FA5F-13A3-418F-8270-7FE2C1821032}" type="presOf" srcId="{EA1F76A2-1F48-4D15-B84E-B30C9C7987E1}" destId="{EEA18254-9595-47D3-96C9-50014FBD1ED6}" srcOrd="0" destOrd="0" presId="urn:microsoft.com/office/officeart/2005/8/layout/orgChart1"/>
    <dgm:cxn modelId="{571D8BAA-90D6-42B7-ACD3-5ACBD240F624}" srcId="{BA4781EC-99F4-4741-B525-5F3E83329578}" destId="{5DC84BEF-CC90-4D1D-A27E-BFA431813A49}" srcOrd="2" destOrd="0" parTransId="{EA1F76A2-1F48-4D15-B84E-B30C9C7987E1}" sibTransId="{60B8A372-63EC-4933-A0FE-74F6428EEC1B}"/>
    <dgm:cxn modelId="{D63CF627-1FD7-4AF3-A260-5818F4DB68A4}" type="presOf" srcId="{84A5BA0A-FF49-4E8F-9D13-B35A97CE5151}" destId="{D5F32F23-13F5-4C2A-BED0-EBC57406A71F}" srcOrd="1" destOrd="0" presId="urn:microsoft.com/office/officeart/2005/8/layout/orgChart1"/>
    <dgm:cxn modelId="{984C5504-1A4D-4613-BAF5-6480DB82A27F}" type="presOf" srcId="{BA4781EC-99F4-4741-B525-5F3E83329578}" destId="{2D0F485C-EA2B-4918-80A1-8AF50E022207}" srcOrd="1" destOrd="0" presId="urn:microsoft.com/office/officeart/2005/8/layout/orgChart1"/>
    <dgm:cxn modelId="{128195FE-408A-41BD-B3A3-7E2DC3BF5CBF}" srcId="{BA4781EC-99F4-4741-B525-5F3E83329578}" destId="{4F7CF46A-589F-424A-95D6-59B4B8BDEF40}" srcOrd="3" destOrd="0" parTransId="{DB908627-5DAD-411F-978A-CFE5614731D4}" sibTransId="{FA767D7F-9480-4FF2-BF90-E82FD9B2F937}"/>
    <dgm:cxn modelId="{4CA5E62D-5C12-43E2-9B1A-451247260DF4}" type="presOf" srcId="{4F7CF46A-589F-424A-95D6-59B4B8BDEF40}" destId="{74516E64-4517-43BC-83AB-6390F248FEAB}" srcOrd="1" destOrd="0" presId="urn:microsoft.com/office/officeart/2005/8/layout/orgChart1"/>
    <dgm:cxn modelId="{BF519B9A-D2E5-421A-816C-9525EE56CC71}" type="presParOf" srcId="{8F1796E9-7A06-4CFC-9B53-D162A9402074}" destId="{06C82AD9-1096-4C8E-8D92-097EE9619323}" srcOrd="0" destOrd="0" presId="urn:microsoft.com/office/officeart/2005/8/layout/orgChart1"/>
    <dgm:cxn modelId="{DAF36FDF-9E82-406D-A201-E71F0B3D6A30}" type="presParOf" srcId="{06C82AD9-1096-4C8E-8D92-097EE9619323}" destId="{4582D638-A7B9-4C10-8728-3478C5D8EBC2}" srcOrd="0" destOrd="0" presId="urn:microsoft.com/office/officeart/2005/8/layout/orgChart1"/>
    <dgm:cxn modelId="{CE2A8AD7-9237-4364-B557-B5FFB0561D6E}" type="presParOf" srcId="{4582D638-A7B9-4C10-8728-3478C5D8EBC2}" destId="{0F1C5E50-D234-45E7-A22C-F9C49B3A77CD}" srcOrd="0" destOrd="0" presId="urn:microsoft.com/office/officeart/2005/8/layout/orgChart1"/>
    <dgm:cxn modelId="{254DF5C0-A114-4A1D-B86C-11A5A071767C}" type="presParOf" srcId="{4582D638-A7B9-4C10-8728-3478C5D8EBC2}" destId="{2D0F485C-EA2B-4918-80A1-8AF50E022207}" srcOrd="1" destOrd="0" presId="urn:microsoft.com/office/officeart/2005/8/layout/orgChart1"/>
    <dgm:cxn modelId="{D2C09AD7-16D5-4A31-AAD7-8C4BED8E0BF0}" type="presParOf" srcId="{06C82AD9-1096-4C8E-8D92-097EE9619323}" destId="{494CE0A8-6CE2-470A-AED8-6C8477D55245}" srcOrd="1" destOrd="0" presId="urn:microsoft.com/office/officeart/2005/8/layout/orgChart1"/>
    <dgm:cxn modelId="{49CF9557-8FC2-4163-9AA2-3E707AAF6F46}" type="presParOf" srcId="{494CE0A8-6CE2-470A-AED8-6C8477D55245}" destId="{02CCD86A-D8FF-4FA0-93EA-45EB38563126}" srcOrd="0" destOrd="0" presId="urn:microsoft.com/office/officeart/2005/8/layout/orgChart1"/>
    <dgm:cxn modelId="{1901CDE0-93B8-4BAC-AB45-7017134B4EA5}" type="presParOf" srcId="{494CE0A8-6CE2-470A-AED8-6C8477D55245}" destId="{E9F9E0B6-5F38-4E44-B7FB-0850C0230C13}" srcOrd="1" destOrd="0" presId="urn:microsoft.com/office/officeart/2005/8/layout/orgChart1"/>
    <dgm:cxn modelId="{976A41A8-C4B3-45D3-860B-B41E8E646747}" type="presParOf" srcId="{E9F9E0B6-5F38-4E44-B7FB-0850C0230C13}" destId="{479A4418-C983-462E-A0FE-7AA8BC75A1C1}" srcOrd="0" destOrd="0" presId="urn:microsoft.com/office/officeart/2005/8/layout/orgChart1"/>
    <dgm:cxn modelId="{DC53BD2A-B4AF-4C85-878E-4DC7D2BFA24F}" type="presParOf" srcId="{479A4418-C983-462E-A0FE-7AA8BC75A1C1}" destId="{3F0D50E1-59E4-4F90-AB5C-54814C07BE60}" srcOrd="0" destOrd="0" presId="urn:microsoft.com/office/officeart/2005/8/layout/orgChart1"/>
    <dgm:cxn modelId="{FC2F34B2-387E-4C58-BA2B-B11BB5C3568A}" type="presParOf" srcId="{479A4418-C983-462E-A0FE-7AA8BC75A1C1}" destId="{27DB43E1-4299-4762-89FA-4F9FFC737A7A}" srcOrd="1" destOrd="0" presId="urn:microsoft.com/office/officeart/2005/8/layout/orgChart1"/>
    <dgm:cxn modelId="{BF26EBE3-9E04-445E-A865-3DDBBDC7A970}" type="presParOf" srcId="{E9F9E0B6-5F38-4E44-B7FB-0850C0230C13}" destId="{1BA13E52-1201-4EFA-97D1-68003FD1F299}" srcOrd="1" destOrd="0" presId="urn:microsoft.com/office/officeart/2005/8/layout/orgChart1"/>
    <dgm:cxn modelId="{835D8D6C-CC7E-4B02-94C9-8B59D521109B}" type="presParOf" srcId="{E9F9E0B6-5F38-4E44-B7FB-0850C0230C13}" destId="{B72D67FB-C9C6-486F-9876-AF6B44190D3D}" srcOrd="2" destOrd="0" presId="urn:microsoft.com/office/officeart/2005/8/layout/orgChart1"/>
    <dgm:cxn modelId="{D0B2514C-3BFC-4888-AEBE-2319C0AA8522}" type="presParOf" srcId="{494CE0A8-6CE2-470A-AED8-6C8477D55245}" destId="{D1B9EDCD-FDD0-4A5C-B2EE-913225195FDF}" srcOrd="2" destOrd="0" presId="urn:microsoft.com/office/officeart/2005/8/layout/orgChart1"/>
    <dgm:cxn modelId="{F5C1EE20-44D1-463C-BDB0-4B3EC3356D8C}" type="presParOf" srcId="{494CE0A8-6CE2-470A-AED8-6C8477D55245}" destId="{8CA36C93-B92E-4541-BAD0-46E865519367}" srcOrd="3" destOrd="0" presId="urn:microsoft.com/office/officeart/2005/8/layout/orgChart1"/>
    <dgm:cxn modelId="{2F877347-23AE-4A75-A428-A1303BDA7140}" type="presParOf" srcId="{8CA36C93-B92E-4541-BAD0-46E865519367}" destId="{0D04DE84-4EE0-4107-8AF6-DEEABEF13653}" srcOrd="0" destOrd="0" presId="urn:microsoft.com/office/officeart/2005/8/layout/orgChart1"/>
    <dgm:cxn modelId="{9DDBE85A-7F8A-4CAB-8468-328360DDEADA}" type="presParOf" srcId="{0D04DE84-4EE0-4107-8AF6-DEEABEF13653}" destId="{B82C09E8-E268-4C1D-9CB7-43FAB1255CB8}" srcOrd="0" destOrd="0" presId="urn:microsoft.com/office/officeart/2005/8/layout/orgChart1"/>
    <dgm:cxn modelId="{45383F61-D5E2-4F80-8DCF-4BBF60BE8EF6}" type="presParOf" srcId="{0D04DE84-4EE0-4107-8AF6-DEEABEF13653}" destId="{D5F32F23-13F5-4C2A-BED0-EBC57406A71F}" srcOrd="1" destOrd="0" presId="urn:microsoft.com/office/officeart/2005/8/layout/orgChart1"/>
    <dgm:cxn modelId="{797BB989-E000-4D39-B137-308FD0DC1DC5}" type="presParOf" srcId="{8CA36C93-B92E-4541-BAD0-46E865519367}" destId="{8A788CA0-C5F5-43BB-88B6-2E5F17E041E3}" srcOrd="1" destOrd="0" presId="urn:microsoft.com/office/officeart/2005/8/layout/orgChart1"/>
    <dgm:cxn modelId="{0F149254-3AD3-4478-8EC3-4394DE6BD91C}" type="presParOf" srcId="{8CA36C93-B92E-4541-BAD0-46E865519367}" destId="{8A43CA23-00DC-4989-B4AE-FB2BC5C7217A}" srcOrd="2" destOrd="0" presId="urn:microsoft.com/office/officeart/2005/8/layout/orgChart1"/>
    <dgm:cxn modelId="{AD439F62-3472-4F5D-BF5B-35B034BA0EF7}" type="presParOf" srcId="{494CE0A8-6CE2-470A-AED8-6C8477D55245}" destId="{EEA18254-9595-47D3-96C9-50014FBD1ED6}" srcOrd="4" destOrd="0" presId="urn:microsoft.com/office/officeart/2005/8/layout/orgChart1"/>
    <dgm:cxn modelId="{55727B6F-676E-4418-9489-8609E6C63FA2}" type="presParOf" srcId="{494CE0A8-6CE2-470A-AED8-6C8477D55245}" destId="{34B121D1-0CD8-4E64-B9BB-C5E5C33C1F77}" srcOrd="5" destOrd="0" presId="urn:microsoft.com/office/officeart/2005/8/layout/orgChart1"/>
    <dgm:cxn modelId="{FF4BBA58-F37A-45F6-B47F-6A06096A15B6}" type="presParOf" srcId="{34B121D1-0CD8-4E64-B9BB-C5E5C33C1F77}" destId="{6ED005C5-6A5D-4AF3-A261-EA12C768D9BF}" srcOrd="0" destOrd="0" presId="urn:microsoft.com/office/officeart/2005/8/layout/orgChart1"/>
    <dgm:cxn modelId="{37DCB071-1B47-4AB5-9D07-668EC24090E2}" type="presParOf" srcId="{6ED005C5-6A5D-4AF3-A261-EA12C768D9BF}" destId="{76987037-21DC-42F0-B92C-39C44D9E8E94}" srcOrd="0" destOrd="0" presId="urn:microsoft.com/office/officeart/2005/8/layout/orgChart1"/>
    <dgm:cxn modelId="{2DA0C6E2-79A4-42FD-B880-2E3EF3E12F86}" type="presParOf" srcId="{6ED005C5-6A5D-4AF3-A261-EA12C768D9BF}" destId="{68D0B85F-CA0B-4F2B-A36D-9C135DB78FAC}" srcOrd="1" destOrd="0" presId="urn:microsoft.com/office/officeart/2005/8/layout/orgChart1"/>
    <dgm:cxn modelId="{0084BC37-F1F2-44BD-A53D-6CD7F6BE3C36}" type="presParOf" srcId="{34B121D1-0CD8-4E64-B9BB-C5E5C33C1F77}" destId="{2E5673F7-C5B3-42B3-9C49-105CD6041037}" srcOrd="1" destOrd="0" presId="urn:microsoft.com/office/officeart/2005/8/layout/orgChart1"/>
    <dgm:cxn modelId="{DABF00EB-BEA4-4630-8FBD-6AD5AF69BA05}" type="presParOf" srcId="{34B121D1-0CD8-4E64-B9BB-C5E5C33C1F77}" destId="{ABC05687-603E-497C-989B-CFA4A5747A11}" srcOrd="2" destOrd="0" presId="urn:microsoft.com/office/officeart/2005/8/layout/orgChart1"/>
    <dgm:cxn modelId="{A79714C5-0083-4827-8591-5CB550DA8FC6}" type="presParOf" srcId="{494CE0A8-6CE2-470A-AED8-6C8477D55245}" destId="{92BE884D-DFA2-4A94-839A-9908BAE3D67E}" srcOrd="6" destOrd="0" presId="urn:microsoft.com/office/officeart/2005/8/layout/orgChart1"/>
    <dgm:cxn modelId="{059594F8-0E9E-488B-80F1-C41AF7A4336A}" type="presParOf" srcId="{494CE0A8-6CE2-470A-AED8-6C8477D55245}" destId="{C8B5FCDA-6F2E-44C2-8D18-891D38E1B692}" srcOrd="7" destOrd="0" presId="urn:microsoft.com/office/officeart/2005/8/layout/orgChart1"/>
    <dgm:cxn modelId="{04AC6EEC-B86F-4995-900A-3EBC24C7DD28}" type="presParOf" srcId="{C8B5FCDA-6F2E-44C2-8D18-891D38E1B692}" destId="{73B69C51-1751-4723-AF12-1F06F617C4E9}" srcOrd="0" destOrd="0" presId="urn:microsoft.com/office/officeart/2005/8/layout/orgChart1"/>
    <dgm:cxn modelId="{4F933324-73E0-47D4-9606-A61B276652BF}" type="presParOf" srcId="{73B69C51-1751-4723-AF12-1F06F617C4E9}" destId="{AFCEE840-6D4E-4E39-898F-7F82729CD118}" srcOrd="0" destOrd="0" presId="urn:microsoft.com/office/officeart/2005/8/layout/orgChart1"/>
    <dgm:cxn modelId="{4F5B96CE-868F-465F-90F3-FF7BF033ABD5}" type="presParOf" srcId="{73B69C51-1751-4723-AF12-1F06F617C4E9}" destId="{74516E64-4517-43BC-83AB-6390F248FEAB}" srcOrd="1" destOrd="0" presId="urn:microsoft.com/office/officeart/2005/8/layout/orgChart1"/>
    <dgm:cxn modelId="{31D1F34B-E8AB-4D1D-BDC5-CFF8AD505DEA}" type="presParOf" srcId="{C8B5FCDA-6F2E-44C2-8D18-891D38E1B692}" destId="{2A3F8370-4AB2-47C7-9E90-D373821DD057}" srcOrd="1" destOrd="0" presId="urn:microsoft.com/office/officeart/2005/8/layout/orgChart1"/>
    <dgm:cxn modelId="{FE49E894-CAF5-46DE-BB9F-ACE9F058F75F}" type="presParOf" srcId="{C8B5FCDA-6F2E-44C2-8D18-891D38E1B692}" destId="{7B8EF252-D6DD-4B6E-A582-D8C38A9FC4DD}" srcOrd="2" destOrd="0" presId="urn:microsoft.com/office/officeart/2005/8/layout/orgChart1"/>
    <dgm:cxn modelId="{3676FA1B-36E3-415C-81C0-F15D366105EF}" type="presParOf" srcId="{494CE0A8-6CE2-470A-AED8-6C8477D55245}" destId="{A37797EF-E216-4C10-BB7F-841FBFB74BD1}" srcOrd="8" destOrd="0" presId="urn:microsoft.com/office/officeart/2005/8/layout/orgChart1"/>
    <dgm:cxn modelId="{CE78D9FF-51C0-481F-918F-C15141A4F7C1}" type="presParOf" srcId="{494CE0A8-6CE2-470A-AED8-6C8477D55245}" destId="{F1529E73-7F34-4D3B-9943-51A0EB4CBAD0}" srcOrd="9" destOrd="0" presId="urn:microsoft.com/office/officeart/2005/8/layout/orgChart1"/>
    <dgm:cxn modelId="{1A4B2F83-76E3-4B93-9FD3-4175DA5F65E5}" type="presParOf" srcId="{F1529E73-7F34-4D3B-9943-51A0EB4CBAD0}" destId="{63CD71C2-1EDA-4C31-8466-B663B3663F39}" srcOrd="0" destOrd="0" presId="urn:microsoft.com/office/officeart/2005/8/layout/orgChart1"/>
    <dgm:cxn modelId="{804881A7-DC53-418C-82CC-97F5CF60316E}" type="presParOf" srcId="{63CD71C2-1EDA-4C31-8466-B663B3663F39}" destId="{D5A7A936-A6AD-4990-BEF5-66EB734A531B}" srcOrd="0" destOrd="0" presId="urn:microsoft.com/office/officeart/2005/8/layout/orgChart1"/>
    <dgm:cxn modelId="{3783F3E4-8C8B-4004-85A7-72497F8DD10E}" type="presParOf" srcId="{63CD71C2-1EDA-4C31-8466-B663B3663F39}" destId="{A731E2B0-5DE8-46DC-9279-2BA144420A7B}" srcOrd="1" destOrd="0" presId="urn:microsoft.com/office/officeart/2005/8/layout/orgChart1"/>
    <dgm:cxn modelId="{3B1D3F64-A66E-4C7F-8707-8683D32BD759}" type="presParOf" srcId="{F1529E73-7F34-4D3B-9943-51A0EB4CBAD0}" destId="{CFE4B749-A0C8-48FA-87ED-2ACFD204896A}" srcOrd="1" destOrd="0" presId="urn:microsoft.com/office/officeart/2005/8/layout/orgChart1"/>
    <dgm:cxn modelId="{5B2E51C5-8AF3-438D-AFF2-C9B13E24ECD9}" type="presParOf" srcId="{F1529E73-7F34-4D3B-9943-51A0EB4CBAD0}" destId="{0E4E721E-D82E-4B71-A511-50A55636E69C}" srcOrd="2" destOrd="0" presId="urn:microsoft.com/office/officeart/2005/8/layout/orgChart1"/>
    <dgm:cxn modelId="{4131DBF4-67DB-4930-8124-A550258C1DF7}" type="presParOf" srcId="{06C82AD9-1096-4C8E-8D92-097EE9619323}" destId="{C307FE51-635B-4C99-BCF6-6E3375EE2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84A3-4E85-4898-8C39-FF6E104265B4}">
      <dsp:nvSpPr>
        <dsp:cNvPr id="0" name=""/>
        <dsp:cNvSpPr/>
      </dsp:nvSpPr>
      <dsp:spPr>
        <a:xfrm rot="5400000">
          <a:off x="5154901" y="-1645707"/>
          <a:ext cx="2001677" cy="57936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Trying on different roles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Pushing parental boundaries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Wanting to do things themselves alternates with wanting to be taken care of</a:t>
          </a:r>
          <a:endParaRPr lang="en-US" sz="2400" kern="1200"/>
        </a:p>
      </dsp:txBody>
      <dsp:txXfrm rot="-5400000">
        <a:off x="3258921" y="347987"/>
        <a:ext cx="5695924" cy="1806249"/>
      </dsp:txXfrm>
    </dsp:sp>
    <dsp:sp modelId="{9AB3A879-EAA5-4117-ACCF-32A958FD3438}">
      <dsp:nvSpPr>
        <dsp:cNvPr id="0" name=""/>
        <dsp:cNvSpPr/>
      </dsp:nvSpPr>
      <dsp:spPr>
        <a:xfrm>
          <a:off x="0" y="62"/>
          <a:ext cx="3258921" cy="2502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Teens’ developmental task is to achieve independence</a:t>
          </a:r>
          <a:endParaRPr lang="en-US" sz="3200" kern="1200"/>
        </a:p>
      </dsp:txBody>
      <dsp:txXfrm>
        <a:off x="122142" y="122204"/>
        <a:ext cx="3014637" cy="2257813"/>
      </dsp:txXfrm>
    </dsp:sp>
    <dsp:sp modelId="{572F1D14-7240-4D9B-81BD-E9334ACBA5E3}">
      <dsp:nvSpPr>
        <dsp:cNvPr id="0" name=""/>
        <dsp:cNvSpPr/>
      </dsp:nvSpPr>
      <dsp:spPr>
        <a:xfrm rot="5400000">
          <a:off x="5154901" y="981494"/>
          <a:ext cx="2001677" cy="57936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Consequences of missteps are greater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Teens are often pushing you away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Worries about their ability to reach adult goals/achievements</a:t>
          </a:r>
          <a:endParaRPr lang="en-US" sz="2400" kern="1200" dirty="0"/>
        </a:p>
      </dsp:txBody>
      <dsp:txXfrm rot="-5400000">
        <a:off x="3258921" y="2975188"/>
        <a:ext cx="5695924" cy="1806249"/>
      </dsp:txXfrm>
    </dsp:sp>
    <dsp:sp modelId="{6830CB15-27B4-4486-BE2E-92933F22D127}">
      <dsp:nvSpPr>
        <dsp:cNvPr id="0" name=""/>
        <dsp:cNvSpPr/>
      </dsp:nvSpPr>
      <dsp:spPr>
        <a:xfrm>
          <a:off x="0" y="2627264"/>
          <a:ext cx="3258921" cy="2502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Parenting a teen is scary!</a:t>
          </a:r>
          <a:endParaRPr lang="en-US" sz="3200" kern="1200"/>
        </a:p>
      </dsp:txBody>
      <dsp:txXfrm>
        <a:off x="122142" y="2749406"/>
        <a:ext cx="3014637" cy="2257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97EF-E216-4C10-BB7F-841FBFB74BD1}">
      <dsp:nvSpPr>
        <dsp:cNvPr id="0" name=""/>
        <dsp:cNvSpPr/>
      </dsp:nvSpPr>
      <dsp:spPr>
        <a:xfrm>
          <a:off x="4321776" y="977378"/>
          <a:ext cx="204503" cy="3661579"/>
        </a:xfrm>
        <a:custGeom>
          <a:avLst/>
          <a:gdLst/>
          <a:ahLst/>
          <a:cxnLst/>
          <a:rect l="0" t="0" r="0" b="0"/>
          <a:pathLst>
            <a:path>
              <a:moveTo>
                <a:pt x="204503" y="0"/>
              </a:moveTo>
              <a:lnTo>
                <a:pt x="204503" y="3661579"/>
              </a:lnTo>
              <a:lnTo>
                <a:pt x="0" y="36615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884D-DFA2-4A94-839A-9908BAE3D67E}">
      <dsp:nvSpPr>
        <dsp:cNvPr id="0" name=""/>
        <dsp:cNvSpPr/>
      </dsp:nvSpPr>
      <dsp:spPr>
        <a:xfrm>
          <a:off x="4526280" y="977378"/>
          <a:ext cx="204503" cy="227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748"/>
              </a:lnTo>
              <a:lnTo>
                <a:pt x="204503" y="22787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18254-9595-47D3-96C9-50014FBD1ED6}">
      <dsp:nvSpPr>
        <dsp:cNvPr id="0" name=""/>
        <dsp:cNvSpPr/>
      </dsp:nvSpPr>
      <dsp:spPr>
        <a:xfrm>
          <a:off x="4321776" y="977378"/>
          <a:ext cx="204503" cy="2278748"/>
        </a:xfrm>
        <a:custGeom>
          <a:avLst/>
          <a:gdLst/>
          <a:ahLst/>
          <a:cxnLst/>
          <a:rect l="0" t="0" r="0" b="0"/>
          <a:pathLst>
            <a:path>
              <a:moveTo>
                <a:pt x="204503" y="0"/>
              </a:moveTo>
              <a:lnTo>
                <a:pt x="204503" y="2278748"/>
              </a:lnTo>
              <a:lnTo>
                <a:pt x="0" y="22787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9EDCD-FDD0-4A5C-B2EE-913225195FDF}">
      <dsp:nvSpPr>
        <dsp:cNvPr id="0" name=""/>
        <dsp:cNvSpPr/>
      </dsp:nvSpPr>
      <dsp:spPr>
        <a:xfrm>
          <a:off x="4526280" y="977378"/>
          <a:ext cx="204503" cy="895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918"/>
              </a:lnTo>
              <a:lnTo>
                <a:pt x="204503" y="8959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CD86A-D8FF-4FA0-93EA-45EB38563126}">
      <dsp:nvSpPr>
        <dsp:cNvPr id="0" name=""/>
        <dsp:cNvSpPr/>
      </dsp:nvSpPr>
      <dsp:spPr>
        <a:xfrm>
          <a:off x="4321776" y="977378"/>
          <a:ext cx="204503" cy="895918"/>
        </a:xfrm>
        <a:custGeom>
          <a:avLst/>
          <a:gdLst/>
          <a:ahLst/>
          <a:cxnLst/>
          <a:rect l="0" t="0" r="0" b="0"/>
          <a:pathLst>
            <a:path>
              <a:moveTo>
                <a:pt x="204503" y="0"/>
              </a:moveTo>
              <a:lnTo>
                <a:pt x="204503" y="895918"/>
              </a:lnTo>
              <a:lnTo>
                <a:pt x="0" y="8959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C5E50-D234-45E7-A22C-F9C49B3A77CD}">
      <dsp:nvSpPr>
        <dsp:cNvPr id="0" name=""/>
        <dsp:cNvSpPr/>
      </dsp:nvSpPr>
      <dsp:spPr>
        <a:xfrm>
          <a:off x="2197057" y="3554"/>
          <a:ext cx="4658444" cy="97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Types of anxiety disorders commonly seen in teens:</a:t>
          </a:r>
          <a:endParaRPr lang="en-US" sz="2300" kern="1200" dirty="0"/>
        </a:p>
      </dsp:txBody>
      <dsp:txXfrm>
        <a:off x="2197057" y="3554"/>
        <a:ext cx="4658444" cy="973824"/>
      </dsp:txXfrm>
    </dsp:sp>
    <dsp:sp modelId="{3F0D50E1-59E4-4F90-AB5C-54814C07BE60}">
      <dsp:nvSpPr>
        <dsp:cNvPr id="0" name=""/>
        <dsp:cNvSpPr/>
      </dsp:nvSpPr>
      <dsp:spPr>
        <a:xfrm>
          <a:off x="2374128" y="1386385"/>
          <a:ext cx="1947648" cy="97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Generalized Anxiety Disorder</a:t>
          </a:r>
          <a:endParaRPr lang="en-US" sz="2300" kern="1200" dirty="0"/>
        </a:p>
      </dsp:txBody>
      <dsp:txXfrm>
        <a:off x="2374128" y="1386385"/>
        <a:ext cx="1947648" cy="973824"/>
      </dsp:txXfrm>
    </dsp:sp>
    <dsp:sp modelId="{B82C09E8-E268-4C1D-9CB7-43FAB1255CB8}">
      <dsp:nvSpPr>
        <dsp:cNvPr id="0" name=""/>
        <dsp:cNvSpPr/>
      </dsp:nvSpPr>
      <dsp:spPr>
        <a:xfrm>
          <a:off x="4730783" y="1386385"/>
          <a:ext cx="1947648" cy="97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Social Anxiety Disorder</a:t>
          </a:r>
          <a:endParaRPr lang="en-US" sz="2300" kern="1200" dirty="0"/>
        </a:p>
      </dsp:txBody>
      <dsp:txXfrm>
        <a:off x="4730783" y="1386385"/>
        <a:ext cx="1947648" cy="973824"/>
      </dsp:txXfrm>
    </dsp:sp>
    <dsp:sp modelId="{76987037-21DC-42F0-B92C-39C44D9E8E94}">
      <dsp:nvSpPr>
        <dsp:cNvPr id="0" name=""/>
        <dsp:cNvSpPr/>
      </dsp:nvSpPr>
      <dsp:spPr>
        <a:xfrm>
          <a:off x="2374128" y="2769215"/>
          <a:ext cx="1947648" cy="97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Obsessive-Compulsive Disorder</a:t>
          </a:r>
          <a:endParaRPr lang="en-US" sz="2300" kern="1200" dirty="0"/>
        </a:p>
      </dsp:txBody>
      <dsp:txXfrm>
        <a:off x="2374128" y="2769215"/>
        <a:ext cx="1947648" cy="973824"/>
      </dsp:txXfrm>
    </dsp:sp>
    <dsp:sp modelId="{AFCEE840-6D4E-4E39-898F-7F82729CD118}">
      <dsp:nvSpPr>
        <dsp:cNvPr id="0" name=""/>
        <dsp:cNvSpPr/>
      </dsp:nvSpPr>
      <dsp:spPr>
        <a:xfrm>
          <a:off x="4730783" y="2769215"/>
          <a:ext cx="1947648" cy="97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Panic Attacks/Panic Disorder</a:t>
          </a:r>
          <a:endParaRPr lang="en-US" sz="2300" kern="1200" dirty="0"/>
        </a:p>
      </dsp:txBody>
      <dsp:txXfrm>
        <a:off x="4730783" y="2769215"/>
        <a:ext cx="1947648" cy="973824"/>
      </dsp:txXfrm>
    </dsp:sp>
    <dsp:sp modelId="{D5A7A936-A6AD-4990-BEF5-66EB734A531B}">
      <dsp:nvSpPr>
        <dsp:cNvPr id="0" name=""/>
        <dsp:cNvSpPr/>
      </dsp:nvSpPr>
      <dsp:spPr>
        <a:xfrm>
          <a:off x="2374128" y="4152046"/>
          <a:ext cx="1947648" cy="97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Phobias</a:t>
          </a:r>
          <a:endParaRPr lang="en-US" sz="2300" kern="1200" dirty="0"/>
        </a:p>
      </dsp:txBody>
      <dsp:txXfrm>
        <a:off x="2374128" y="4152046"/>
        <a:ext cx="1947648" cy="973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Ilana Blatt-Eisengart, Ph.D.</a:t>
            </a:r>
          </a:p>
          <a:p>
            <a:r>
              <a:rPr lang="en-US" dirty="0" smtClean="0"/>
              <a:t>Adolescent Anxiety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3/19/16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432B4-7168-478A-A86E-0AC0A5EF9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77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231ED-2489-492F-AE11-A7190D338FE7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20B9-E512-431F-84A8-2A9CAFF2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Objectives: typical vs atypical anxiety, when</a:t>
            </a:r>
            <a:r>
              <a:rPr lang="en-US" baseline="0" dirty="0" smtClean="0"/>
              <a:t> to seek professional help, coping/parenting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70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94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14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exposure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30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7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27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81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22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1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2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6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22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Anxious</a:t>
            </a:r>
            <a:r>
              <a:rPr lang="en-US" baseline="0" dirty="0" smtClean="0"/>
              <a:t> parents beget anxious kids (and vice versa)!  Importance of allowing kids to take things on independently to show them that you trust them and have confidence in their 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4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Separation, SM as much more rare in adolescence; PTSD as related but slightly different topic and definitely</a:t>
            </a:r>
            <a:r>
              <a:rPr lang="en-US" baseline="0" dirty="0" smtClean="0"/>
              <a:t> different </a:t>
            </a:r>
            <a:r>
              <a:rPr lang="en-US" baseline="0" dirty="0" err="1" smtClean="0"/>
              <a:t>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5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5%</a:t>
            </a:r>
            <a:r>
              <a:rPr lang="en-US" baseline="0" dirty="0" smtClean="0"/>
              <a:t> prevalence social anxiety; 2% panic disorder; 2% agoraphobia; 1% GAD; 15% specific phobia; OCD 1-3%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1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1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95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5085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0B9-E512-431F-84A8-2A9CAFF2B7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7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4540"/>
            <a:ext cx="9974580" cy="780784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2159000"/>
            <a:ext cx="5448300" cy="35407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331720"/>
            <a:ext cx="5281533" cy="3197120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" y="2414482"/>
            <a:ext cx="4861560" cy="1813704"/>
          </a:xfrm>
        </p:spPr>
        <p:txBody>
          <a:bodyPr anchor="b">
            <a:normAutofit/>
          </a:bodyPr>
          <a:lstStyle>
            <a:lvl1pPr algn="l">
              <a:defRPr sz="4000" b="1" cap="none" spc="45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31640"/>
            <a:ext cx="4861560" cy="120904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FFFFFF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4542"/>
            <a:ext cx="9974579" cy="5492496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885990"/>
            <a:ext cx="10058400" cy="215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972350"/>
            <a:ext cx="10058400" cy="1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956831"/>
            <a:ext cx="10058400" cy="1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6370880"/>
            <a:ext cx="9136380" cy="469936"/>
          </a:xfrm>
        </p:spPr>
        <p:txBody>
          <a:bodyPr anchor="t"/>
          <a:lstStyle>
            <a:lvl1pPr marL="0" indent="0">
              <a:buNone/>
              <a:defRPr sz="2200">
                <a:solidFill>
                  <a:srgbClr val="FFFFFF"/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502920" y="5058710"/>
            <a:ext cx="913638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 algn="ctr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 algn="ctr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309457"/>
            <a:ext cx="6035040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772107"/>
            <a:ext cx="3037637" cy="375493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90681" y="3650864"/>
            <a:ext cx="3419856" cy="87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941373"/>
            <a:ext cx="2916936" cy="1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5364683"/>
            <a:ext cx="2916936" cy="1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2155546"/>
            <a:ext cx="2615184" cy="1554480"/>
          </a:xfrm>
        </p:spPr>
        <p:txBody>
          <a:bodyPr anchor="b">
            <a:norm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tabLst>
                <a:tab pos="4268097" algn="l"/>
              </a:tabLst>
              <a:defRPr lang="en-US" sz="2900" b="1" kern="1200" cap="none" spc="2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" y="3710026"/>
            <a:ext cx="2615184" cy="155448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0440" y="431800"/>
            <a:ext cx="6118860" cy="639064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772107"/>
            <a:ext cx="3037637" cy="375493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90681" y="3650864"/>
            <a:ext cx="3419856" cy="87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941373"/>
            <a:ext cx="2916936" cy="1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5364683"/>
            <a:ext cx="2916936" cy="1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93" y="2159000"/>
            <a:ext cx="2615184" cy="1554480"/>
          </a:xfrm>
        </p:spPr>
        <p:txBody>
          <a:bodyPr anchor="b">
            <a:normAutofit/>
          </a:bodyPr>
          <a:lstStyle>
            <a:lvl1pPr algn="l">
              <a:defRPr sz="2900" b="1" cap="none" spc="2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" y="3713480"/>
            <a:ext cx="2615184" cy="155448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64287" y="155448"/>
            <a:ext cx="9756648" cy="7461504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154063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2"/>
                </a:solidFill>
              </a:defRPr>
            </a:lvl1pPr>
          </a:lstStyle>
          <a:p>
            <a:fld id="{686FC057-9044-40D1-AB2F-01D907D4CFA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4236" y="7154063"/>
            <a:ext cx="3829929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154063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8230C752-9148-431A-9ABB-754DCB1283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8824" rtl="0" eaLnBrk="1" latinLnBrk="0" hangingPunct="1">
        <a:spcBef>
          <a:spcPct val="0"/>
        </a:spcBef>
        <a:buNone/>
        <a:tabLst>
          <a:tab pos="4268097" algn="l"/>
        </a:tabLst>
        <a:defRPr sz="4000" b="1" kern="1200" cap="none" spc="56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05647" indent="-305647" algn="l" defTabSz="101882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11295" indent="-203765" algn="l" defTabSz="101882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indent="-254706" algn="l" defTabSz="101882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324472" indent="-254706" algn="l" defTabSz="101882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0119" indent="-254706" algn="l" defTabSz="101882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4825" indent="-203765" algn="l" defTabSz="101882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531" indent="-203765" algn="l" defTabSz="101882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94238" indent="-203765" algn="l" defTabSz="101882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48944" indent="-203765" algn="l" defTabSz="101882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ingcatparents.com/Books_Resource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cdeducationstation.org/images/uploads/guides/got-ocd.pdf" TargetMode="External"/><Relationship Id="rId3" Type="http://schemas.openxmlformats.org/officeDocument/2006/relationships/hyperlink" Target="http://youth.anxietybc.com/" TargetMode="External"/><Relationship Id="rId7" Type="http://schemas.openxmlformats.org/officeDocument/2006/relationships/hyperlink" Target="http://www.adaa.org/finding-help/mobile-app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pingcatparents.com/" TargetMode="External"/><Relationship Id="rId5" Type="http://schemas.openxmlformats.org/officeDocument/2006/relationships/hyperlink" Target="http://www.worrywisekids.org/" TargetMode="External"/><Relationship Id="rId4" Type="http://schemas.openxmlformats.org/officeDocument/2006/relationships/hyperlink" Target="http://www.adaa.org/" TargetMode="External"/><Relationship Id="rId9" Type="http://schemas.openxmlformats.org/officeDocument/2006/relationships/hyperlink" Target="http://kids.iocdf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torilana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r.ilanabe@gmail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ingcatparent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Adolescent Anxiety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Ilana Blatt-Eisengart, Ph.D.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Licensed Clinical Psychologist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www.doctorilana.com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So..activate</a:t>
            </a:r>
            <a:r>
              <a:rPr lang="en-US" dirty="0" smtClean="0"/>
              <a:t> your parasympathetic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breathing </a:t>
            </a:r>
          </a:p>
          <a:p>
            <a:pPr lvl="1"/>
            <a:r>
              <a:rPr lang="en-US" dirty="0" smtClean="0"/>
              <a:t>In through the nose, out through the mouth</a:t>
            </a:r>
          </a:p>
          <a:p>
            <a:pPr lvl="1"/>
            <a:r>
              <a:rPr lang="en-US" dirty="0" smtClean="0"/>
              <a:t>3-4 breathing</a:t>
            </a:r>
          </a:p>
          <a:p>
            <a:pPr lvl="1"/>
            <a:r>
              <a:rPr lang="en-US" dirty="0" smtClean="0"/>
              <a:t>Guided relaxation/visualizations</a:t>
            </a:r>
          </a:p>
          <a:p>
            <a:r>
              <a:rPr lang="en-US" dirty="0" smtClean="0"/>
              <a:t>Soothing sensory experiences</a:t>
            </a:r>
          </a:p>
          <a:p>
            <a:pPr lvl="1"/>
            <a:r>
              <a:rPr lang="en-US" dirty="0" smtClean="0"/>
              <a:t>Pictures, scents, music</a:t>
            </a:r>
          </a:p>
          <a:p>
            <a:r>
              <a:rPr lang="en-US" dirty="0" smtClean="0"/>
              <a:t>‘Cognitive Reframing’</a:t>
            </a:r>
          </a:p>
          <a:p>
            <a:pPr lvl="1"/>
            <a:r>
              <a:rPr lang="en-US" dirty="0" smtClean="0"/>
              <a:t>How likely is the bad outcome to happen?</a:t>
            </a:r>
          </a:p>
          <a:p>
            <a:pPr lvl="1"/>
            <a:r>
              <a:rPr lang="en-US" dirty="0" smtClean="0"/>
              <a:t>What are the possible good outcomes?</a:t>
            </a:r>
          </a:p>
          <a:p>
            <a:pPr lvl="1"/>
            <a:r>
              <a:rPr lang="en-US" dirty="0" smtClean="0"/>
              <a:t>What can you do </a:t>
            </a:r>
            <a:r>
              <a:rPr lang="en-US" i="1" dirty="0" smtClean="0"/>
              <a:t>right now</a:t>
            </a:r>
            <a:r>
              <a:rPr lang="en-US" dirty="0" smtClean="0"/>
              <a:t> to try to move towards a good outcome?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So..activate</a:t>
            </a:r>
            <a:r>
              <a:rPr lang="en-US" dirty="0"/>
              <a:t> your parasympathetic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Humor!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Meditation/Mindfulness/Yoga</a:t>
            </a:r>
            <a:endParaRPr lang="en-US" dirty="0"/>
          </a:p>
        </p:txBody>
      </p:sp>
      <p:pic>
        <p:nvPicPr>
          <p:cNvPr id="4" name="Picture 9" descr="C:\Users\Ilana\AppData\Local\Microsoft\Windows\INetCache\IE\5XNV1YA5\physical%20benefits%20of%20laught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620" y="1554480"/>
            <a:ext cx="3681284" cy="449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and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tendency is to avoid what is making us anxious</a:t>
            </a:r>
          </a:p>
          <a:p>
            <a:r>
              <a:rPr lang="en-US" dirty="0" smtClean="0"/>
              <a:t>This almost always makes it worse!</a:t>
            </a:r>
          </a:p>
          <a:p>
            <a:r>
              <a:rPr lang="en-US" dirty="0" smtClean="0"/>
              <a:t>An 8 year old’s take on anxiety treatment: “Blah, blah, blah, do what you’re afraid of”</a:t>
            </a:r>
          </a:p>
          <a:p>
            <a:r>
              <a:rPr lang="en-US" dirty="0" smtClean="0"/>
              <a:t>Watch for your own natural tendency to protect your child- they need to face challenges and even failures to build their self-confidence.  </a:t>
            </a:r>
            <a:endParaRPr lang="en-US" dirty="0"/>
          </a:p>
          <a:p>
            <a:r>
              <a:rPr lang="en-US" dirty="0" smtClean="0"/>
              <a:t>Don’t inadvertently send a message that</a:t>
            </a:r>
          </a:p>
          <a:p>
            <a:pPr marL="0" indent="0">
              <a:buNone/>
            </a:pPr>
            <a:r>
              <a:rPr lang="en-US" dirty="0" smtClean="0"/>
              <a:t>    you don’t think they are competent </a:t>
            </a:r>
            <a:endParaRPr lang="en-US" dirty="0"/>
          </a:p>
        </p:txBody>
      </p:sp>
      <p:pic>
        <p:nvPicPr>
          <p:cNvPr id="5122" name="Picture 2" descr="C:\Users\Ilana\AppData\Local\Microsoft\Windows\INetCache\IE\5XNV1YA5\4029745779_9ab6912b72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4922520"/>
            <a:ext cx="1816537" cy="224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1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teens need to choose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they are building their independence!</a:t>
            </a:r>
          </a:p>
          <a:p>
            <a:r>
              <a:rPr lang="en-US" dirty="0" smtClean="0"/>
              <a:t>You cannot force teens to face their anxiety</a:t>
            </a:r>
          </a:p>
          <a:p>
            <a:r>
              <a:rPr lang="en-US" dirty="0" smtClean="0"/>
              <a:t>Teens need to understand these concepts and choose to challenge themselves</a:t>
            </a:r>
          </a:p>
          <a:p>
            <a:r>
              <a:rPr lang="en-US" dirty="0" smtClean="0"/>
              <a:t>You want to be on your child’s side, fighting the anxiety together!</a:t>
            </a:r>
          </a:p>
          <a:p>
            <a:r>
              <a:rPr lang="en-US" dirty="0" smtClean="0"/>
              <a:t>Helps to externalize the anxiety- </a:t>
            </a:r>
          </a:p>
          <a:p>
            <a:pPr lvl="1"/>
            <a:r>
              <a:rPr lang="en-US" dirty="0" smtClean="0"/>
              <a:t>Not “You never try anything new!”</a:t>
            </a:r>
          </a:p>
          <a:p>
            <a:pPr lvl="1"/>
            <a:r>
              <a:rPr lang="en-US" dirty="0" smtClean="0"/>
              <a:t>But “Your anxiety is keeping you from potentially exciting or important experiences!”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Avoidance Persists…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a good sign that you need professional help</a:t>
            </a:r>
          </a:p>
          <a:p>
            <a:r>
              <a:rPr lang="en-US" dirty="0" smtClean="0"/>
              <a:t>Exposure is an important part of CBT treatment for anxiety – controlled exposure to the feared situation/thought/experience until the person habituates</a:t>
            </a:r>
          </a:p>
          <a:p>
            <a:r>
              <a:rPr lang="en-US" dirty="0" smtClean="0"/>
              <a:t>Habituation = Ride the anxiety wave!</a:t>
            </a:r>
            <a:endParaRPr lang="en-US" dirty="0"/>
          </a:p>
        </p:txBody>
      </p:sp>
      <p:pic>
        <p:nvPicPr>
          <p:cNvPr id="1035" name="Picture 11" descr="C:\Users\Ilana\AppData\Local\Microsoft\Windows\INetCache\IE\EK0A4QDZ\MALDIVES_VECTOR2C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260" y="4113641"/>
            <a:ext cx="5280660" cy="329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16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Panic attacks and OCD work a little differently</a:t>
            </a:r>
          </a:p>
          <a:p>
            <a:r>
              <a:rPr lang="en-US" dirty="0" smtClean="0"/>
              <a:t>Focus on breathing during panic attacks can be counterproductive – more important to ride the wave, know what is happening, know that it won’t last forever</a:t>
            </a:r>
          </a:p>
          <a:p>
            <a:r>
              <a:rPr lang="en-US" dirty="0" smtClean="0"/>
              <a:t>Exposure/habituation are key parts of treatment for these disorders and should probably be introduced by a professional with specific experience in these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3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 need more help…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Licensed psychotherapist (psychologist, psychiatrist, social worker, LMHC) who is experienced with child/adolescent anxiety</a:t>
            </a:r>
          </a:p>
          <a:p>
            <a:r>
              <a:rPr lang="en-US" dirty="0" smtClean="0"/>
              <a:t>Cognitive-Behavioral Therapy has a long history of effectiveness in treating anxiety disorders</a:t>
            </a:r>
          </a:p>
          <a:p>
            <a:r>
              <a:rPr lang="en-US" dirty="0" smtClean="0"/>
              <a:t>Consult with pediatrician/psychiatrist regarding medication – usually most helpful in conjunction with therapy (at least in the long-term)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 for Parents:</a:t>
            </a:r>
          </a:p>
          <a:p>
            <a:pPr lvl="1"/>
            <a:r>
              <a:rPr lang="en-US" u="sng" dirty="0" smtClean="0"/>
              <a:t>Freeing your Child from Anxiety; </a:t>
            </a:r>
            <a:r>
              <a:rPr lang="en-US" dirty="0" smtClean="0"/>
              <a:t>Tamar </a:t>
            </a:r>
            <a:r>
              <a:rPr lang="en-US" dirty="0" err="1" smtClean="0"/>
              <a:t>Chansky</a:t>
            </a:r>
            <a:endParaRPr lang="en-US" dirty="0" smtClean="0"/>
          </a:p>
          <a:p>
            <a:pPr lvl="1"/>
            <a:r>
              <a:rPr lang="en-US" u="sng" dirty="0" smtClean="0"/>
              <a:t>You and your Anxious Child; </a:t>
            </a:r>
            <a:r>
              <a:rPr lang="en-US" dirty="0" smtClean="0"/>
              <a:t>Ann Marie Albano and Leslie Pepper</a:t>
            </a:r>
          </a:p>
          <a:p>
            <a:pPr lvl="1"/>
            <a:r>
              <a:rPr lang="en-US" u="sng" dirty="0" smtClean="0"/>
              <a:t>Helping your Anxious Child; </a:t>
            </a:r>
            <a:r>
              <a:rPr lang="en-US" dirty="0" smtClean="0"/>
              <a:t>Ron </a:t>
            </a:r>
            <a:r>
              <a:rPr lang="en-US" dirty="0" err="1" smtClean="0"/>
              <a:t>Rapee</a:t>
            </a:r>
            <a:r>
              <a:rPr lang="en-US" dirty="0" smtClean="0"/>
              <a:t> et al</a:t>
            </a:r>
          </a:p>
          <a:p>
            <a:r>
              <a:rPr lang="en-US" dirty="0" smtClean="0"/>
              <a:t>Books for Teens:</a:t>
            </a:r>
          </a:p>
          <a:p>
            <a:pPr lvl="1"/>
            <a:r>
              <a:rPr lang="en-US" u="sng" dirty="0" smtClean="0"/>
              <a:t>My Anxious Mind: A Teen’s Guide to Managing Anxiety and Panic</a:t>
            </a:r>
            <a:r>
              <a:rPr lang="en-US" dirty="0" smtClean="0"/>
              <a:t>; Michael Tompkins et al</a:t>
            </a:r>
          </a:p>
          <a:p>
            <a:pPr lvl="1"/>
            <a:r>
              <a:rPr lang="en-US" u="sng" dirty="0" smtClean="0"/>
              <a:t>Freaking Out: Real-life Stories about Anxiety</a:t>
            </a:r>
            <a:r>
              <a:rPr lang="en-US" dirty="0" smtClean="0"/>
              <a:t>; Polly Wells</a:t>
            </a:r>
          </a:p>
          <a:p>
            <a:pPr lvl="1"/>
            <a:r>
              <a:rPr lang="en-US" u="sng" dirty="0" smtClean="0"/>
              <a:t>The Anxiety Workbook for Teens</a:t>
            </a:r>
            <a:r>
              <a:rPr lang="en-US" dirty="0" smtClean="0"/>
              <a:t>; Lisa </a:t>
            </a:r>
            <a:r>
              <a:rPr lang="en-US" dirty="0" err="1" smtClean="0"/>
              <a:t>Schab</a:t>
            </a:r>
            <a:endParaRPr lang="en-US" dirty="0" smtClean="0"/>
          </a:p>
          <a:p>
            <a:r>
              <a:rPr lang="en-US" dirty="0" smtClean="0"/>
              <a:t>Comprehensive list of books broken up by age group can </a:t>
            </a:r>
            <a:r>
              <a:rPr lang="en-US" dirty="0"/>
              <a:t>be found 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www.copingcatparents.com/Books_Resources</a:t>
            </a:r>
            <a:r>
              <a:rPr lang="en-US" dirty="0" smtClean="0"/>
              <a:t> </a:t>
            </a:r>
          </a:p>
          <a:p>
            <a:pPr lvl="1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682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Websites</a:t>
            </a:r>
          </a:p>
          <a:p>
            <a:pPr lvl="1"/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youth.anxietybc.com</a:t>
            </a:r>
            <a:endParaRPr lang="en-US" u="sng" dirty="0" smtClean="0"/>
          </a:p>
          <a:p>
            <a:pPr lvl="1"/>
            <a:r>
              <a:rPr lang="en-US" dirty="0" smtClean="0"/>
              <a:t>Anxiety and Depression Association of America </a:t>
            </a:r>
            <a:r>
              <a:rPr lang="en-US" dirty="0" smtClean="0">
                <a:hlinkClick r:id="rId4"/>
              </a:rPr>
              <a:t>www.adaa.org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www.worrywisekids.org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www.copingcatparents.com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Apps</a:t>
            </a:r>
          </a:p>
          <a:p>
            <a:pPr lvl="1"/>
            <a:r>
              <a:rPr lang="en-US" dirty="0" smtClean="0"/>
              <a:t>List of apps </a:t>
            </a:r>
            <a:r>
              <a:rPr lang="en-US" dirty="0"/>
              <a:t>at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www.adaa.org/finding-help/mobile-apps</a:t>
            </a:r>
            <a:endParaRPr lang="en-US" dirty="0" smtClean="0"/>
          </a:p>
          <a:p>
            <a:pPr lvl="1"/>
            <a:r>
              <a:rPr lang="en-US" dirty="0" smtClean="0"/>
              <a:t>Mayo clinic ‘anxiety coach’ app (iPhone only at present)</a:t>
            </a:r>
          </a:p>
          <a:p>
            <a:pPr lvl="1"/>
            <a:r>
              <a:rPr lang="en-US" dirty="0" err="1" smtClean="0"/>
              <a:t>Mindshift</a:t>
            </a:r>
            <a:r>
              <a:rPr lang="en-US" dirty="0" smtClean="0"/>
              <a:t> (available for iPhone or Android)</a:t>
            </a:r>
          </a:p>
          <a:p>
            <a:r>
              <a:rPr lang="en-US" dirty="0" smtClean="0"/>
              <a:t>OCD-specific resources</a:t>
            </a:r>
          </a:p>
          <a:p>
            <a:pPr lvl="1"/>
            <a:r>
              <a:rPr lang="en-US" u="sng" dirty="0">
                <a:hlinkClick r:id="rId8"/>
              </a:rPr>
              <a:t>http://</a:t>
            </a:r>
            <a:r>
              <a:rPr lang="en-US" u="sng" dirty="0" smtClean="0">
                <a:hlinkClick r:id="rId8"/>
              </a:rPr>
              <a:t>www.ocdeducationstation.org/images/uploads/guides/got-ocd.pdf</a:t>
            </a:r>
            <a:endParaRPr lang="en-US" u="sng" dirty="0" smtClean="0"/>
          </a:p>
          <a:p>
            <a:pPr lvl="1"/>
            <a:r>
              <a:rPr lang="en-US" u="sng" dirty="0" smtClean="0">
                <a:hlinkClick r:id="rId9"/>
              </a:rPr>
              <a:t>http</a:t>
            </a:r>
            <a:r>
              <a:rPr lang="en-US" u="sng" dirty="0">
                <a:hlinkClick r:id="rId9"/>
              </a:rPr>
              <a:t>://kids.iocdf.org</a:t>
            </a:r>
            <a:r>
              <a:rPr lang="en-US" u="sng" dirty="0" smtClean="0">
                <a:hlinkClick r:id="rId9"/>
              </a:rPr>
              <a:t>/</a:t>
            </a:r>
            <a:endParaRPr lang="en-US" u="sng" dirty="0" smtClean="0"/>
          </a:p>
          <a:p>
            <a:pPr lvl="1"/>
            <a:r>
              <a:rPr lang="en-US" u="sng" dirty="0" smtClean="0"/>
              <a:t>Talking Back to OCD; </a:t>
            </a:r>
            <a:r>
              <a:rPr lang="en-US" dirty="0" smtClean="0"/>
              <a:t>John March and Christine Benton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693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vs. Clinical Adolescent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26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www.doctorilana.com</a:t>
            </a:r>
            <a:endParaRPr lang="en-US" dirty="0" smtClean="0"/>
          </a:p>
          <a:p>
            <a:r>
              <a:rPr lang="en-US" dirty="0" smtClean="0"/>
              <a:t>781-315-6248</a:t>
            </a:r>
          </a:p>
          <a:p>
            <a:r>
              <a:rPr lang="en-US" dirty="0" smtClean="0">
                <a:hlinkClick r:id="rId4"/>
              </a:rPr>
              <a:t>Dr.ilanabe@gmail.com</a:t>
            </a:r>
            <a:endParaRPr lang="en-US" dirty="0" smtClean="0"/>
          </a:p>
          <a:p>
            <a:r>
              <a:rPr lang="en-US" dirty="0" smtClean="0"/>
              <a:t>My practice is located at 22 Woburn St., Suite 34 in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Adolescence is a scary time…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139855"/>
              </p:ext>
            </p:extLst>
          </p:nvPr>
        </p:nvGraphicFramePr>
        <p:xfrm>
          <a:off x="502920" y="1813560"/>
          <a:ext cx="9052560" cy="512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Ilana\AppData\Local\Microsoft\Windows\INetCache\IE\EK0A4QDZ\taking_notes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57479"/>
            <a:ext cx="1890979" cy="186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5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‘normal’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Worries proportional to the problem</a:t>
            </a:r>
          </a:p>
          <a:p>
            <a:r>
              <a:rPr lang="en-US" dirty="0" smtClean="0"/>
              <a:t>Able to distract oneself with enjoyable activities</a:t>
            </a:r>
          </a:p>
          <a:p>
            <a:r>
              <a:rPr lang="en-US" dirty="0" smtClean="0"/>
              <a:t>Does not interfere with day-to-day functioning (social, academic, home)</a:t>
            </a:r>
          </a:p>
          <a:p>
            <a:r>
              <a:rPr lang="en-US" dirty="0" smtClean="0"/>
              <a:t>Worries pass when the stressor passes</a:t>
            </a:r>
          </a:p>
          <a:p>
            <a:r>
              <a:rPr lang="en-US" dirty="0" smtClean="0"/>
              <a:t>Less likely to be accompanied by physiological symptoms (restlessness, fatigue, feeling ‘on edge’)</a:t>
            </a:r>
            <a:endParaRPr lang="en-US" dirty="0"/>
          </a:p>
        </p:txBody>
      </p:sp>
      <p:pic>
        <p:nvPicPr>
          <p:cNvPr id="2050" name="Picture 2" descr="C:\Users\Ilana\AppData\Local\Microsoft\Windows\INetCache\IE\I8STWMX0\Emoticons-Worried-face-11155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180" y="5141443"/>
            <a:ext cx="1760220" cy="180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5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clinical anxiety disorder?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99357"/>
              </p:ext>
            </p:extLst>
          </p:nvPr>
        </p:nvGraphicFramePr>
        <p:xfrm>
          <a:off x="502920" y="1813560"/>
          <a:ext cx="9052560" cy="512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86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Prevalence of clinical 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psychological disorder experienced by Americans</a:t>
            </a:r>
          </a:p>
          <a:p>
            <a:r>
              <a:rPr lang="en-US" dirty="0" smtClean="0"/>
              <a:t>NIMH says lifetime prevalence among teens is 25.1% (5.9% prevalence of a ‘severe’ disorder)</a:t>
            </a:r>
          </a:p>
          <a:p>
            <a:r>
              <a:rPr lang="en-US" dirty="0" smtClean="0"/>
              <a:t>More common among girls than boys (30% lifetime prevalence among girls; 20% among boys)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if we need professional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concerned, always a good idea to consult with someone</a:t>
            </a:r>
          </a:p>
          <a:p>
            <a:r>
              <a:rPr lang="en-US" dirty="0"/>
              <a:t>Symptom checker: </a:t>
            </a:r>
            <a:r>
              <a:rPr lang="en-US" dirty="0">
                <a:hlinkClick r:id="rId3"/>
              </a:rPr>
              <a:t>http://www.copingcatparents.com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The earlier a problem is addressed, the less likely it is to grow into something more severe</a:t>
            </a:r>
          </a:p>
          <a:p>
            <a:r>
              <a:rPr lang="en-US" dirty="0" smtClean="0"/>
              <a:t>Is this problem interfering with functioning in day-to-day life? (Or is it likely to begin to interfere in the foreseeable future)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7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 do and what not to do: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1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helps???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your sympathetic nervous system - ‘fight or flight’ system!</a:t>
            </a:r>
            <a:endParaRPr lang="en-US" dirty="0"/>
          </a:p>
        </p:txBody>
      </p:sp>
      <p:pic>
        <p:nvPicPr>
          <p:cNvPr id="3074" name="Picture 2" descr="C:\Users\Ilana\AppData\Local\Microsoft\Windows\INetCache\IE\5XNV1YA5\fightorfligh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3972560"/>
            <a:ext cx="33528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Ilana\AppData\Local\Microsoft\Windows\INetCache\IE\5XNV1YA5\smyrna_10_fear_as_freeze_flight_or_figh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820" y="3108961"/>
            <a:ext cx="52387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3329</TotalTime>
  <Words>986</Words>
  <Application>Microsoft Office PowerPoint</Application>
  <PresentationFormat>Custom</PresentationFormat>
  <Paragraphs>144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Adolescent Anxiety</vt:lpstr>
      <vt:lpstr>Typical vs. Clinical Adolescent Anxiety</vt:lpstr>
      <vt:lpstr>Adolescence is a scary time…</vt:lpstr>
      <vt:lpstr>What is ‘normal’ anxiety?</vt:lpstr>
      <vt:lpstr>What is a clinical anxiety disorder?</vt:lpstr>
      <vt:lpstr>Prevalence of clinical anxiety disorders</vt:lpstr>
      <vt:lpstr>How do I know if we need professional help?</vt:lpstr>
      <vt:lpstr>Coping Strategies</vt:lpstr>
      <vt:lpstr>What helps???</vt:lpstr>
      <vt:lpstr>So..activate your parasympathetic nervous system</vt:lpstr>
      <vt:lpstr>So..activate your parasympathetic nervous system</vt:lpstr>
      <vt:lpstr>Anxiety and avoidance</vt:lpstr>
      <vt:lpstr>But teens need to choose</vt:lpstr>
      <vt:lpstr>If Avoidance Persists…</vt:lpstr>
      <vt:lpstr>Caveats:</vt:lpstr>
      <vt:lpstr>If you do need more help…</vt:lpstr>
      <vt:lpstr>Discussion and Questions</vt:lpstr>
      <vt:lpstr>Resources</vt:lpstr>
      <vt:lpstr>Resources:</vt:lpstr>
      <vt:lpstr>My contact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Anxiety</dc:title>
  <dc:creator>Ilana</dc:creator>
  <cp:lastModifiedBy>Ilana</cp:lastModifiedBy>
  <cp:revision>24</cp:revision>
  <cp:lastPrinted>2016-03-19T12:12:04Z</cp:lastPrinted>
  <dcterms:created xsi:type="dcterms:W3CDTF">2016-03-16T14:36:00Z</dcterms:created>
  <dcterms:modified xsi:type="dcterms:W3CDTF">2016-03-19T12:12:07Z</dcterms:modified>
</cp:coreProperties>
</file>